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4.xml" ContentType="application/vnd.openxmlformats-officedocument.presentationml.slide+xml"/>
  <Override PartName="/docProps/custom.xml" ContentType="application/vnd.openxmlformats-officedocument.custom-properties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2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/>
  <p:notesSz cx="9144000" cy="5143500"/>
  <p:defaultTextStyle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presProps" Target="presProps.xml" /><Relationship Id="rId28" Type="http://schemas.openxmlformats.org/officeDocument/2006/relationships/tableStyles" Target="tableStyles.xml" /><Relationship Id="rId29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 hidden="0"/>
          <p:cNvSpPr>
            <a:spLocks noGrp="1"/>
          </p:cNvSpPr>
          <p:nvPr isPhoto="0" userDrawn="0">
            <p:ph type="subTitle" idx="4" hasCustomPrompt="0"/>
          </p:nvPr>
        </p:nvSpPr>
        <p:spPr bwMode="auto"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4" hidden="0"/>
          <p:cNvSpPr>
            <a:spLocks noGrp="1"/>
          </p:cNvSpPr>
          <p:nvPr isPhoto="0" userDrawn="0">
            <p:ph type="ftr" sz="quarter" idx="5" hasCustomPrompt="0"/>
          </p:nvPr>
        </p:nvSpPr>
        <p:spPr bwMode="auto"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  <a:defRPr/>
            </a:pPr>
            <a:r>
              <a:rPr spc="-10"/>
              <a:t>INTEWAR </a:t>
            </a:r>
            <a:r>
              <a:rPr/>
              <a:t>– </a:t>
            </a:r>
            <a:r>
              <a:rPr spc="-5"/>
              <a:t>Innovative </a:t>
            </a:r>
            <a:r>
              <a:rPr spc="-10"/>
              <a:t>Technologies </a:t>
            </a:r>
            <a:r>
              <a:rPr spc="-5"/>
              <a:t>to </a:t>
            </a:r>
            <a:r>
              <a:rPr spc="-10"/>
              <a:t>contain </a:t>
            </a:r>
            <a:r>
              <a:rPr spc="-15"/>
              <a:t>Water </a:t>
            </a:r>
            <a:r>
              <a:rPr spc="-10"/>
              <a:t>Related </a:t>
            </a:r>
            <a:r>
              <a:rPr/>
              <a:t>Health</a:t>
            </a:r>
            <a:r>
              <a:rPr spc="-20"/>
              <a:t> </a:t>
            </a:r>
            <a:r>
              <a:rPr spc="-5"/>
              <a:t>Risks</a:t>
            </a:r>
            <a:endParaRPr spc="-5"/>
          </a:p>
        </p:txBody>
      </p:sp>
      <p:sp>
        <p:nvSpPr>
          <p:cNvPr id="5" name="Holder 5" hidden="0"/>
          <p:cNvSpPr>
            <a:spLocks noGrp="1"/>
          </p:cNvSpPr>
          <p:nvPr isPhoto="0" userDrawn="0">
            <p:ph type="dt" sz="half" idx="6" hasCustomPrompt="0"/>
          </p:nvPr>
        </p:nvSpPr>
        <p:spPr bwMode="auto"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  <a:defRPr/>
            </a:pPr>
            <a:r>
              <a:rPr/>
              <a:t>20/05/20</a:t>
            </a:r>
            <a:endParaRPr/>
          </a:p>
        </p:txBody>
      </p:sp>
      <p:sp>
        <p:nvSpPr>
          <p:cNvPr id="6" name="Holder 6" hidden="0"/>
          <p:cNvSpPr>
            <a:spLocks noGrp="1"/>
          </p:cNvSpPr>
          <p:nvPr isPhoto="0" userDrawn="0">
            <p:ph type="sldNum" sz="quarter" idx="7" hasCustomPrompt="0"/>
          </p:nvPr>
        </p:nvSpPr>
        <p:spPr bwMode="auto"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  <a:defRPr/>
            </a:pPr>
            <a:fld id="{81D60167-4931-47E6-BA6A-407CBD079E47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 lIns="0" tIns="0" rIns="0" bIns="0"/>
          <a:lstStyle>
            <a:lvl1pPr>
              <a:defRPr sz="2400" b="1" i="0">
                <a:solidFill>
                  <a:srgbClr val="004F9F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4" hidden="0"/>
          <p:cNvSpPr>
            <a:spLocks noGrp="1"/>
          </p:cNvSpPr>
          <p:nvPr isPhoto="0" userDrawn="0">
            <p:ph type="ftr" sz="quarter" idx="5" hasCustomPrompt="0"/>
          </p:nvPr>
        </p:nvSpPr>
        <p:spPr bwMode="auto"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  <a:defRPr/>
            </a:pPr>
            <a:r>
              <a:rPr spc="-10"/>
              <a:t>INTEWAR </a:t>
            </a:r>
            <a:r>
              <a:rPr/>
              <a:t>– </a:t>
            </a:r>
            <a:r>
              <a:rPr spc="-5"/>
              <a:t>Innovative </a:t>
            </a:r>
            <a:r>
              <a:rPr spc="-10"/>
              <a:t>Technologies </a:t>
            </a:r>
            <a:r>
              <a:rPr spc="-5"/>
              <a:t>to </a:t>
            </a:r>
            <a:r>
              <a:rPr spc="-10"/>
              <a:t>contain </a:t>
            </a:r>
            <a:r>
              <a:rPr spc="-15"/>
              <a:t>Water </a:t>
            </a:r>
            <a:r>
              <a:rPr spc="-10"/>
              <a:t>Related </a:t>
            </a:r>
            <a:r>
              <a:rPr/>
              <a:t>Health</a:t>
            </a:r>
            <a:r>
              <a:rPr spc="-20"/>
              <a:t> </a:t>
            </a:r>
            <a:r>
              <a:rPr spc="-5"/>
              <a:t>Risks</a:t>
            </a:r>
            <a:endParaRPr spc="-5"/>
          </a:p>
        </p:txBody>
      </p:sp>
      <p:sp>
        <p:nvSpPr>
          <p:cNvPr id="5" name="Holder 5" hidden="0"/>
          <p:cNvSpPr>
            <a:spLocks noGrp="1"/>
          </p:cNvSpPr>
          <p:nvPr isPhoto="0" userDrawn="0">
            <p:ph type="dt" sz="half" idx="6" hasCustomPrompt="0"/>
          </p:nvPr>
        </p:nvSpPr>
        <p:spPr bwMode="auto"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  <a:defRPr/>
            </a:pPr>
            <a:r>
              <a:rPr/>
              <a:t>20/05/20</a:t>
            </a:r>
            <a:endParaRPr/>
          </a:p>
        </p:txBody>
      </p:sp>
      <p:sp>
        <p:nvSpPr>
          <p:cNvPr id="6" name="Holder 6" hidden="0"/>
          <p:cNvSpPr>
            <a:spLocks noGrp="1"/>
          </p:cNvSpPr>
          <p:nvPr isPhoto="0" userDrawn="0">
            <p:ph type="sldNum" sz="quarter" idx="7" hasCustomPrompt="0"/>
          </p:nvPr>
        </p:nvSpPr>
        <p:spPr bwMode="auto"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  <a:defRPr/>
            </a:pPr>
            <a:fld id="{81D60167-4931-47E6-BA6A-407CBD079E47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 lIns="0" tIns="0" rIns="0" bIns="0"/>
          <a:lstStyle>
            <a:lvl1pPr>
              <a:defRPr sz="2400" b="1" i="0">
                <a:solidFill>
                  <a:srgbClr val="004F9F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4" hidden="0"/>
          <p:cNvSpPr>
            <a:spLocks noGrp="1"/>
          </p:cNvSpPr>
          <p:nvPr isPhoto="0" userDrawn="0">
            <p:ph sz="half" idx="3" hasCustomPrompt="0"/>
          </p:nvPr>
        </p:nvSpPr>
        <p:spPr bwMode="auto"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 hidden="0"/>
          <p:cNvSpPr>
            <a:spLocks noGrp="1"/>
          </p:cNvSpPr>
          <p:nvPr isPhoto="0" userDrawn="0">
            <p:ph type="ftr" sz="quarter" idx="5" hasCustomPrompt="0"/>
          </p:nvPr>
        </p:nvSpPr>
        <p:spPr bwMode="auto"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  <a:defRPr/>
            </a:pPr>
            <a:r>
              <a:rPr spc="-10"/>
              <a:t>INTEWAR </a:t>
            </a:r>
            <a:r>
              <a:rPr/>
              <a:t>– </a:t>
            </a:r>
            <a:r>
              <a:rPr spc="-5"/>
              <a:t>Innovative </a:t>
            </a:r>
            <a:r>
              <a:rPr spc="-10"/>
              <a:t>Technologies </a:t>
            </a:r>
            <a:r>
              <a:rPr spc="-5"/>
              <a:t>to </a:t>
            </a:r>
            <a:r>
              <a:rPr spc="-10"/>
              <a:t>contain </a:t>
            </a:r>
            <a:r>
              <a:rPr spc="-15"/>
              <a:t>Water </a:t>
            </a:r>
            <a:r>
              <a:rPr spc="-10"/>
              <a:t>Related </a:t>
            </a:r>
            <a:r>
              <a:rPr/>
              <a:t>Health</a:t>
            </a:r>
            <a:r>
              <a:rPr spc="-20"/>
              <a:t> </a:t>
            </a:r>
            <a:r>
              <a:rPr spc="-5"/>
              <a:t>Risks</a:t>
            </a:r>
            <a:endParaRPr spc="-5"/>
          </a:p>
        </p:txBody>
      </p:sp>
      <p:sp>
        <p:nvSpPr>
          <p:cNvPr id="6" name="Holder 6" hidden="0"/>
          <p:cNvSpPr>
            <a:spLocks noGrp="1"/>
          </p:cNvSpPr>
          <p:nvPr isPhoto="0" userDrawn="0">
            <p:ph type="dt" sz="half" idx="6" hasCustomPrompt="0"/>
          </p:nvPr>
        </p:nvSpPr>
        <p:spPr bwMode="auto"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  <a:defRPr/>
            </a:pPr>
            <a:r>
              <a:rPr/>
              <a:t>20/05/20</a:t>
            </a:r>
            <a:endParaRPr/>
          </a:p>
        </p:txBody>
      </p:sp>
      <p:sp>
        <p:nvSpPr>
          <p:cNvPr id="7" name="Holder 7" hidden="0"/>
          <p:cNvSpPr>
            <a:spLocks noGrp="1"/>
          </p:cNvSpPr>
          <p:nvPr isPhoto="0" userDrawn="0">
            <p:ph type="sldNum" sz="quarter" idx="7" hasCustomPrompt="0"/>
          </p:nvPr>
        </p:nvSpPr>
        <p:spPr bwMode="auto"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  <a:defRPr/>
            </a:pPr>
            <a:fld id="{81D60167-4931-47E6-BA6A-407CBD079E47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 lIns="0" tIns="0" rIns="0" bIns="0"/>
          <a:lstStyle>
            <a:lvl1pPr>
              <a:defRPr sz="2400" b="1" i="0">
                <a:solidFill>
                  <a:srgbClr val="004F9F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 hidden="0"/>
          <p:cNvSpPr>
            <a:spLocks noGrp="1"/>
          </p:cNvSpPr>
          <p:nvPr isPhoto="0" userDrawn="0">
            <p:ph type="ftr" sz="quarter" idx="5" hasCustomPrompt="0"/>
          </p:nvPr>
        </p:nvSpPr>
        <p:spPr bwMode="auto"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  <a:defRPr/>
            </a:pPr>
            <a:r>
              <a:rPr spc="-10"/>
              <a:t>INTEWAR </a:t>
            </a:r>
            <a:r>
              <a:rPr/>
              <a:t>– </a:t>
            </a:r>
            <a:r>
              <a:rPr spc="-5"/>
              <a:t>Innovative </a:t>
            </a:r>
            <a:r>
              <a:rPr spc="-10"/>
              <a:t>Technologies </a:t>
            </a:r>
            <a:r>
              <a:rPr spc="-5"/>
              <a:t>to </a:t>
            </a:r>
            <a:r>
              <a:rPr spc="-10"/>
              <a:t>contain </a:t>
            </a:r>
            <a:r>
              <a:rPr spc="-15"/>
              <a:t>Water </a:t>
            </a:r>
            <a:r>
              <a:rPr spc="-10"/>
              <a:t>Related </a:t>
            </a:r>
            <a:r>
              <a:rPr/>
              <a:t>Health</a:t>
            </a:r>
            <a:r>
              <a:rPr spc="-20"/>
              <a:t> </a:t>
            </a:r>
            <a:r>
              <a:rPr spc="-5"/>
              <a:t>Risks</a:t>
            </a:r>
            <a:endParaRPr spc="-5"/>
          </a:p>
        </p:txBody>
      </p:sp>
      <p:sp>
        <p:nvSpPr>
          <p:cNvPr id="4" name="Holder 4" hidden="0"/>
          <p:cNvSpPr>
            <a:spLocks noGrp="1"/>
          </p:cNvSpPr>
          <p:nvPr isPhoto="0" userDrawn="0">
            <p:ph type="dt" sz="half" idx="6" hasCustomPrompt="0"/>
          </p:nvPr>
        </p:nvSpPr>
        <p:spPr bwMode="auto"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  <a:defRPr/>
            </a:pPr>
            <a:r>
              <a:rPr/>
              <a:t>20/05/20</a:t>
            </a:r>
            <a:endParaRPr/>
          </a:p>
        </p:txBody>
      </p:sp>
      <p:sp>
        <p:nvSpPr>
          <p:cNvPr id="5" name="Holder 5" hidden="0"/>
          <p:cNvSpPr>
            <a:spLocks noGrp="1"/>
          </p:cNvSpPr>
          <p:nvPr isPhoto="0" userDrawn="0">
            <p:ph type="sldNum" sz="quarter" idx="7" hasCustomPrompt="0"/>
          </p:nvPr>
        </p:nvSpPr>
        <p:spPr bwMode="auto"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  <a:defRPr/>
            </a:pPr>
            <a:fld id="{81D60167-4931-47E6-BA6A-407CBD079E47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 hidden="0"/>
          <p:cNvSpPr>
            <a:spLocks noGrp="1"/>
          </p:cNvSpPr>
          <p:nvPr isPhoto="0" userDrawn="0">
            <p:ph type="ftr" sz="quarter" idx="5" hasCustomPrompt="0"/>
          </p:nvPr>
        </p:nvSpPr>
        <p:spPr bwMode="auto"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  <a:defRPr/>
            </a:pPr>
            <a:r>
              <a:rPr spc="-10"/>
              <a:t>INTEWAR </a:t>
            </a:r>
            <a:r>
              <a:rPr/>
              <a:t>– </a:t>
            </a:r>
            <a:r>
              <a:rPr spc="-5"/>
              <a:t>Innovative </a:t>
            </a:r>
            <a:r>
              <a:rPr spc="-10"/>
              <a:t>Technologies </a:t>
            </a:r>
            <a:r>
              <a:rPr spc="-5"/>
              <a:t>to </a:t>
            </a:r>
            <a:r>
              <a:rPr spc="-10"/>
              <a:t>contain </a:t>
            </a:r>
            <a:r>
              <a:rPr spc="-15"/>
              <a:t>Water </a:t>
            </a:r>
            <a:r>
              <a:rPr spc="-10"/>
              <a:t>Related </a:t>
            </a:r>
            <a:r>
              <a:rPr/>
              <a:t>Health</a:t>
            </a:r>
            <a:r>
              <a:rPr spc="-20"/>
              <a:t> </a:t>
            </a:r>
            <a:r>
              <a:rPr spc="-5"/>
              <a:t>Risks</a:t>
            </a:r>
            <a:endParaRPr spc="-5"/>
          </a:p>
        </p:txBody>
      </p:sp>
      <p:sp>
        <p:nvSpPr>
          <p:cNvPr id="3" name="Holder 3" hidden="0"/>
          <p:cNvSpPr>
            <a:spLocks noGrp="1"/>
          </p:cNvSpPr>
          <p:nvPr isPhoto="0" userDrawn="0">
            <p:ph type="dt" sz="half" idx="6" hasCustomPrompt="0"/>
          </p:nvPr>
        </p:nvSpPr>
        <p:spPr bwMode="auto"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  <a:defRPr/>
            </a:pPr>
            <a:r>
              <a:rPr/>
              <a:t>20/05/20</a:t>
            </a:r>
            <a:endParaRPr/>
          </a:p>
        </p:txBody>
      </p:sp>
      <p:sp>
        <p:nvSpPr>
          <p:cNvPr id="4" name="Holder 4" hidden="0"/>
          <p:cNvSpPr>
            <a:spLocks noGrp="1"/>
          </p:cNvSpPr>
          <p:nvPr isPhoto="0" userDrawn="0">
            <p:ph type="sldNum" sz="quarter" idx="7" hasCustomPrompt="0"/>
          </p:nvPr>
        </p:nvSpPr>
        <p:spPr bwMode="auto"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  <a:defRPr/>
            </a:pPr>
            <a:fld id="{81D60167-4931-47E6-BA6A-407CBD079E47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bk object 16" hidden="0"/>
          <p:cNvSpPr/>
          <p:nvPr isPhoto="0" userDrawn="0"/>
        </p:nvSpPr>
        <p:spPr bwMode="auto">
          <a:xfrm>
            <a:off x="0" y="4860035"/>
            <a:ext cx="9144000" cy="283845"/>
          </a:xfrm>
          <a:custGeom>
            <a:avLst/>
            <a:gdLst/>
            <a:ahLst/>
            <a:cxnLst/>
            <a:rect l="l" t="t" r="r" b="b"/>
            <a:pathLst>
              <a:path w="9144000" h="283845" fill="norm" stroke="1" extrusionOk="0">
                <a:moveTo>
                  <a:pt x="9144000" y="283463"/>
                </a:moveTo>
                <a:lnTo>
                  <a:pt x="9144000" y="0"/>
                </a:lnTo>
                <a:lnTo>
                  <a:pt x="0" y="0"/>
                </a:lnTo>
                <a:lnTo>
                  <a:pt x="0" y="283463"/>
                </a:lnTo>
                <a:lnTo>
                  <a:pt x="9144000" y="283463"/>
                </a:lnTo>
                <a:close/>
              </a:path>
            </a:pathLst>
          </a:custGeom>
          <a:solidFill>
            <a:srgbClr val="17775C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7" name="bk object 17" hidden="0"/>
          <p:cNvSpPr/>
          <p:nvPr isPhoto="0" userDrawn="0"/>
        </p:nvSpPr>
        <p:spPr bwMode="auto">
          <a:xfrm>
            <a:off x="6480047" y="198120"/>
            <a:ext cx="905255" cy="647700"/>
          </a:xfrm>
          <a:prstGeom prst="rect">
            <a:avLst/>
          </a:prstGeom>
          <a:blipFill>
            <a:blip r:embed="rId7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8" name="bk object 18" hidden="0"/>
          <p:cNvSpPr/>
          <p:nvPr isPhoto="0" userDrawn="0"/>
        </p:nvSpPr>
        <p:spPr bwMode="auto">
          <a:xfrm>
            <a:off x="7667243" y="414527"/>
            <a:ext cx="1117092" cy="432815"/>
          </a:xfrm>
          <a:prstGeom prst="rect">
            <a:avLst/>
          </a:prstGeom>
          <a:blipFill>
            <a:blip r:embed="rId8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9" name="bk object 19" hidden="0"/>
          <p:cNvSpPr/>
          <p:nvPr isPhoto="0" userDrawn="0"/>
        </p:nvSpPr>
        <p:spPr bwMode="auto">
          <a:xfrm>
            <a:off x="0" y="1026412"/>
            <a:ext cx="5003800" cy="0"/>
          </a:xfrm>
          <a:custGeom>
            <a:avLst/>
            <a:gdLst/>
            <a:ahLst/>
            <a:cxnLst/>
            <a:rect l="l" t="t" r="r" b="b"/>
            <a:pathLst>
              <a:path w="5003800" fill="norm" stroke="1" extrusionOk="0">
                <a:moveTo>
                  <a:pt x="0" y="0"/>
                </a:moveTo>
                <a:lnTo>
                  <a:pt x="5003292" y="0"/>
                </a:lnTo>
              </a:path>
            </a:pathLst>
          </a:custGeom>
          <a:ln w="71627">
            <a:solidFill>
              <a:srgbClr val="1D9DD9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0" name="bk object 20" hidden="0"/>
          <p:cNvSpPr/>
          <p:nvPr isPhoto="0" userDrawn="0"/>
        </p:nvSpPr>
        <p:spPr bwMode="auto">
          <a:xfrm>
            <a:off x="5003291" y="1026412"/>
            <a:ext cx="1477010" cy="0"/>
          </a:xfrm>
          <a:custGeom>
            <a:avLst/>
            <a:gdLst/>
            <a:ahLst/>
            <a:cxnLst/>
            <a:rect l="l" t="t" r="r" b="b"/>
            <a:pathLst>
              <a:path w="1477010" fill="norm" stroke="1" extrusionOk="0">
                <a:moveTo>
                  <a:pt x="0" y="0"/>
                </a:moveTo>
                <a:lnTo>
                  <a:pt x="1476756" y="0"/>
                </a:lnTo>
              </a:path>
            </a:pathLst>
          </a:custGeom>
          <a:ln w="71627">
            <a:solidFill>
              <a:srgbClr val="004F9F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1" name="bk object 21" hidden="0"/>
          <p:cNvSpPr/>
          <p:nvPr isPhoto="0" userDrawn="0"/>
        </p:nvSpPr>
        <p:spPr bwMode="auto">
          <a:xfrm>
            <a:off x="6480047" y="1026412"/>
            <a:ext cx="1187450" cy="0"/>
          </a:xfrm>
          <a:custGeom>
            <a:avLst/>
            <a:gdLst/>
            <a:ahLst/>
            <a:cxnLst/>
            <a:rect l="l" t="t" r="r" b="b"/>
            <a:pathLst>
              <a:path w="1187450" fill="norm" stroke="1" extrusionOk="0">
                <a:moveTo>
                  <a:pt x="0" y="0"/>
                </a:moveTo>
                <a:lnTo>
                  <a:pt x="1187196" y="0"/>
                </a:lnTo>
              </a:path>
            </a:pathLst>
          </a:custGeom>
          <a:ln w="71627">
            <a:solidFill>
              <a:srgbClr val="74B3E1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2" name="bk object 22" hidden="0"/>
          <p:cNvSpPr/>
          <p:nvPr isPhoto="0" userDrawn="0"/>
        </p:nvSpPr>
        <p:spPr bwMode="auto">
          <a:xfrm>
            <a:off x="7667243" y="1026412"/>
            <a:ext cx="1117600" cy="0"/>
          </a:xfrm>
          <a:custGeom>
            <a:avLst/>
            <a:gdLst/>
            <a:ahLst/>
            <a:cxnLst/>
            <a:rect l="l" t="t" r="r" b="b"/>
            <a:pathLst>
              <a:path w="1117600" fill="norm" stroke="1" extrusionOk="0">
                <a:moveTo>
                  <a:pt x="0" y="0"/>
                </a:moveTo>
                <a:lnTo>
                  <a:pt x="1117092" y="0"/>
                </a:lnTo>
              </a:path>
            </a:pathLst>
          </a:custGeom>
          <a:ln w="71627">
            <a:solidFill>
              <a:srgbClr val="CDDFF5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" name="Holder 2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347268" y="1980692"/>
            <a:ext cx="1226820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4F9F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348792" y="2112391"/>
            <a:ext cx="8446414" cy="105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4" hidden="0"/>
          <p:cNvSpPr>
            <a:spLocks noGrp="1"/>
          </p:cNvSpPr>
          <p:nvPr isPhoto="0" userDrawn="0">
            <p:ph type="ftr" sz="quarter" idx="5" hasCustomPrompt="0"/>
          </p:nvPr>
        </p:nvSpPr>
        <p:spPr bwMode="auto">
          <a:xfrm>
            <a:off x="1319530" y="4922697"/>
            <a:ext cx="4594860" cy="178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  <a:defRPr/>
            </a:pPr>
            <a:r>
              <a:rPr spc="-10"/>
              <a:t>INTEWAR </a:t>
            </a:r>
            <a:r>
              <a:rPr/>
              <a:t>– </a:t>
            </a:r>
            <a:r>
              <a:rPr spc="-5"/>
              <a:t>Innovative </a:t>
            </a:r>
            <a:r>
              <a:rPr spc="-10"/>
              <a:t>Technologies </a:t>
            </a:r>
            <a:r>
              <a:rPr spc="-5"/>
              <a:t>to </a:t>
            </a:r>
            <a:r>
              <a:rPr spc="-10"/>
              <a:t>contain </a:t>
            </a:r>
            <a:r>
              <a:rPr spc="-15"/>
              <a:t>Water </a:t>
            </a:r>
            <a:r>
              <a:rPr spc="-10"/>
              <a:t>Related </a:t>
            </a:r>
            <a:r>
              <a:rPr/>
              <a:t>Health</a:t>
            </a:r>
            <a:r>
              <a:rPr spc="-20"/>
              <a:t> </a:t>
            </a:r>
            <a:r>
              <a:rPr spc="-5"/>
              <a:t>Risks</a:t>
            </a:r>
            <a:endParaRPr spc="-5"/>
          </a:p>
        </p:txBody>
      </p:sp>
      <p:sp>
        <p:nvSpPr>
          <p:cNvPr id="5" name="Holder 5" hidden="0"/>
          <p:cNvSpPr>
            <a:spLocks noGrp="1"/>
          </p:cNvSpPr>
          <p:nvPr isPhoto="0" userDrawn="0">
            <p:ph type="dt" sz="half" idx="6" hasCustomPrompt="0"/>
          </p:nvPr>
        </p:nvSpPr>
        <p:spPr bwMode="auto">
          <a:xfrm>
            <a:off x="347268" y="4922697"/>
            <a:ext cx="609600" cy="178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  <a:defRPr/>
            </a:pPr>
            <a:r>
              <a:rPr/>
              <a:t>20/05/20</a:t>
            </a:r>
            <a:endParaRPr/>
          </a:p>
        </p:txBody>
      </p:sp>
      <p:sp>
        <p:nvSpPr>
          <p:cNvPr id="6" name="Holder 6" hidden="0"/>
          <p:cNvSpPr>
            <a:spLocks noGrp="1"/>
          </p:cNvSpPr>
          <p:nvPr isPhoto="0" userDrawn="0">
            <p:ph type="sldNum" sz="quarter" idx="7" hasCustomPrompt="0"/>
          </p:nvPr>
        </p:nvSpPr>
        <p:spPr bwMode="auto">
          <a:xfrm>
            <a:off x="8499093" y="4922697"/>
            <a:ext cx="231775" cy="178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  <a:defRPr/>
            </a:pPr>
            <a:fld id="{81D60167-4931-47E6-BA6A-407CBD079E47}" type="slidenum">
              <a:rPr/>
              <a:t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6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8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9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2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3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5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Relationship Id="rId3" Type="http://schemas.openxmlformats.org/officeDocument/2006/relationships/image" Target="../media/image5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7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8.jpg"/><Relationship Id="rId5" Type="http://schemas.openxmlformats.org/officeDocument/2006/relationships/image" Target="../media/image5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Relationship Id="rId3" Type="http://schemas.openxmlformats.org/officeDocument/2006/relationships/image" Target="../media/image5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2" name="Picture 21" descr="luke-porter-IVbFRSEYGuA-unsplash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1062355"/>
            <a:ext cx="9144000" cy="6096000"/>
          </a:xfrm>
          <a:prstGeom prst="rect">
            <a:avLst/>
          </a:prstGeom>
        </p:spPr>
      </p:pic>
      <p:sp>
        <p:nvSpPr>
          <p:cNvPr id="2" name="object 2" hidden="0"/>
          <p:cNvSpPr/>
          <p:nvPr isPhoto="0" userDrawn="0"/>
        </p:nvSpPr>
        <p:spPr bwMode="auto">
          <a:xfrm>
            <a:off x="0" y="5941440"/>
            <a:ext cx="9144000" cy="283845"/>
          </a:xfrm>
          <a:custGeom>
            <a:avLst/>
            <a:gdLst/>
            <a:ahLst/>
            <a:cxnLst/>
            <a:rect l="l" t="t" r="r" b="b"/>
            <a:pathLst>
              <a:path w="9144000" h="283845" fill="norm" stroke="1" extrusionOk="0">
                <a:moveTo>
                  <a:pt x="9144000" y="283463"/>
                </a:moveTo>
                <a:lnTo>
                  <a:pt x="9144000" y="0"/>
                </a:lnTo>
                <a:lnTo>
                  <a:pt x="0" y="0"/>
                </a:lnTo>
                <a:lnTo>
                  <a:pt x="0" y="283463"/>
                </a:lnTo>
                <a:lnTo>
                  <a:pt x="9144000" y="283463"/>
                </a:lnTo>
                <a:close/>
              </a:path>
            </a:pathLst>
          </a:custGeom>
          <a:solidFill>
            <a:srgbClr val="17775C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object 3" hidden="0"/>
          <p:cNvSpPr/>
          <p:nvPr isPhoto="0" userDrawn="0"/>
        </p:nvSpPr>
        <p:spPr bwMode="auto">
          <a:xfrm>
            <a:off x="6480047" y="198120"/>
            <a:ext cx="905255" cy="647700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4" name="object 4" hidden="0"/>
          <p:cNvSpPr/>
          <p:nvPr isPhoto="0" userDrawn="0"/>
        </p:nvSpPr>
        <p:spPr bwMode="auto">
          <a:xfrm>
            <a:off x="7667243" y="414527"/>
            <a:ext cx="1117092" cy="432815"/>
          </a:xfrm>
          <a:prstGeom prst="rect">
            <a:avLst/>
          </a:prstGeom>
          <a:blipFill>
            <a:blip r:embed="rId4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6" name="object 6" hidden="0"/>
          <p:cNvSpPr/>
          <p:nvPr isPhoto="0" userDrawn="0"/>
        </p:nvSpPr>
        <p:spPr bwMode="auto">
          <a:xfrm>
            <a:off x="0" y="1548383"/>
            <a:ext cx="5687695" cy="1800225"/>
          </a:xfrm>
          <a:custGeom>
            <a:avLst/>
            <a:gdLst/>
            <a:ahLst/>
            <a:cxnLst/>
            <a:rect l="l" t="t" r="r" b="b"/>
            <a:pathLst>
              <a:path w="5687695" h="1800225" fill="norm" stroke="1" extrusionOk="0">
                <a:moveTo>
                  <a:pt x="0" y="1799844"/>
                </a:moveTo>
                <a:lnTo>
                  <a:pt x="5687568" y="1799844"/>
                </a:lnTo>
                <a:lnTo>
                  <a:pt x="5687568" y="0"/>
                </a:lnTo>
                <a:lnTo>
                  <a:pt x="0" y="0"/>
                </a:lnTo>
                <a:lnTo>
                  <a:pt x="0" y="1799844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7" name="object 7" hidden="0"/>
          <p:cNvSpPr/>
          <p:nvPr isPhoto="0" userDrawn="0"/>
        </p:nvSpPr>
        <p:spPr bwMode="auto">
          <a:xfrm>
            <a:off x="5760720" y="1548383"/>
            <a:ext cx="3383279" cy="1800225"/>
          </a:xfrm>
          <a:custGeom>
            <a:avLst/>
            <a:gdLst/>
            <a:ahLst/>
            <a:cxnLst/>
            <a:rect l="l" t="t" r="r" b="b"/>
            <a:pathLst>
              <a:path w="3383279" h="1800225" fill="norm" stroke="1" extrusionOk="0">
                <a:moveTo>
                  <a:pt x="0" y="1799844"/>
                </a:moveTo>
                <a:lnTo>
                  <a:pt x="3383279" y="1799844"/>
                </a:lnTo>
                <a:lnTo>
                  <a:pt x="3383279" y="0"/>
                </a:lnTo>
                <a:lnTo>
                  <a:pt x="0" y="0"/>
                </a:lnTo>
                <a:lnTo>
                  <a:pt x="0" y="1799844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8" name="object 8" hidden="0"/>
          <p:cNvSpPr/>
          <p:nvPr isPhoto="0" userDrawn="0"/>
        </p:nvSpPr>
        <p:spPr bwMode="auto">
          <a:xfrm>
            <a:off x="0" y="0"/>
            <a:ext cx="9144000" cy="1062355"/>
          </a:xfrm>
          <a:custGeom>
            <a:avLst/>
            <a:gdLst/>
            <a:ahLst/>
            <a:cxnLst/>
            <a:rect l="l" t="t" r="r" b="b"/>
            <a:pathLst>
              <a:path w="9144000" h="1062355" fill="norm" stroke="1" extrusionOk="0">
                <a:moveTo>
                  <a:pt x="0" y="1062227"/>
                </a:moveTo>
                <a:lnTo>
                  <a:pt x="9144000" y="1062227"/>
                </a:lnTo>
                <a:lnTo>
                  <a:pt x="9144000" y="0"/>
                </a:lnTo>
                <a:lnTo>
                  <a:pt x="0" y="0"/>
                </a:lnTo>
                <a:lnTo>
                  <a:pt x="0" y="10622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9" name="object 9" hidden="0"/>
          <p:cNvSpPr/>
          <p:nvPr isPhoto="0" userDrawn="0"/>
        </p:nvSpPr>
        <p:spPr bwMode="auto">
          <a:xfrm>
            <a:off x="0" y="1026412"/>
            <a:ext cx="4212590" cy="0"/>
          </a:xfrm>
          <a:custGeom>
            <a:avLst/>
            <a:gdLst/>
            <a:ahLst/>
            <a:cxnLst/>
            <a:rect l="l" t="t" r="r" b="b"/>
            <a:pathLst>
              <a:path w="4212590" fill="norm" stroke="1" extrusionOk="0">
                <a:moveTo>
                  <a:pt x="0" y="0"/>
                </a:moveTo>
                <a:lnTo>
                  <a:pt x="4212336" y="0"/>
                </a:lnTo>
              </a:path>
            </a:pathLst>
          </a:custGeom>
          <a:ln w="71627">
            <a:solidFill>
              <a:srgbClr val="1D9DD9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0" name="object 10" hidden="0"/>
          <p:cNvSpPr/>
          <p:nvPr isPhoto="0" userDrawn="0"/>
        </p:nvSpPr>
        <p:spPr bwMode="auto">
          <a:xfrm>
            <a:off x="4212335" y="1026412"/>
            <a:ext cx="1475740" cy="0"/>
          </a:xfrm>
          <a:custGeom>
            <a:avLst/>
            <a:gdLst/>
            <a:ahLst/>
            <a:cxnLst/>
            <a:rect l="l" t="t" r="r" b="b"/>
            <a:pathLst>
              <a:path w="1475739" fill="norm" stroke="1" extrusionOk="0">
                <a:moveTo>
                  <a:pt x="0" y="0"/>
                </a:moveTo>
                <a:lnTo>
                  <a:pt x="1475232" y="0"/>
                </a:lnTo>
              </a:path>
            </a:pathLst>
          </a:custGeom>
          <a:ln w="71627">
            <a:solidFill>
              <a:srgbClr val="004F9F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1" name="object 11" hidden="0"/>
          <p:cNvSpPr/>
          <p:nvPr isPhoto="0" userDrawn="0"/>
        </p:nvSpPr>
        <p:spPr bwMode="auto">
          <a:xfrm>
            <a:off x="5687567" y="1026412"/>
            <a:ext cx="1620520" cy="0"/>
          </a:xfrm>
          <a:custGeom>
            <a:avLst/>
            <a:gdLst/>
            <a:ahLst/>
            <a:cxnLst/>
            <a:rect l="l" t="t" r="r" b="b"/>
            <a:pathLst>
              <a:path w="1620520" fill="norm" stroke="1" extrusionOk="0">
                <a:moveTo>
                  <a:pt x="0" y="0"/>
                </a:moveTo>
                <a:lnTo>
                  <a:pt x="1620012" y="0"/>
                </a:lnTo>
              </a:path>
            </a:pathLst>
          </a:custGeom>
          <a:ln w="71627">
            <a:solidFill>
              <a:srgbClr val="74B3E1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2" name="object 12" hidden="0"/>
          <p:cNvSpPr/>
          <p:nvPr isPhoto="0" userDrawn="0"/>
        </p:nvSpPr>
        <p:spPr bwMode="auto">
          <a:xfrm>
            <a:off x="7307580" y="1026412"/>
            <a:ext cx="1477010" cy="0"/>
          </a:xfrm>
          <a:custGeom>
            <a:avLst/>
            <a:gdLst/>
            <a:ahLst/>
            <a:cxnLst/>
            <a:rect l="l" t="t" r="r" b="b"/>
            <a:pathLst>
              <a:path w="1477009" fill="norm" stroke="1" extrusionOk="0">
                <a:moveTo>
                  <a:pt x="0" y="0"/>
                </a:moveTo>
                <a:lnTo>
                  <a:pt x="1476755" y="0"/>
                </a:lnTo>
              </a:path>
            </a:pathLst>
          </a:custGeom>
          <a:ln w="71627">
            <a:solidFill>
              <a:srgbClr val="CDDFF5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5" name="object 15" hidden="0"/>
          <p:cNvSpPr/>
          <p:nvPr isPhoto="0" userDrawn="0"/>
        </p:nvSpPr>
        <p:spPr bwMode="auto">
          <a:xfrm>
            <a:off x="7254240" y="1520926"/>
            <a:ext cx="1578863" cy="722401"/>
          </a:xfrm>
          <a:prstGeom prst="rect">
            <a:avLst/>
          </a:prstGeom>
          <a:blipFill>
            <a:blip r:embed="rId5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6" name="object 16" hidden="0"/>
          <p:cNvSpPr/>
          <p:nvPr isPhoto="0" userDrawn="0"/>
        </p:nvSpPr>
        <p:spPr bwMode="auto">
          <a:xfrm>
            <a:off x="7307578" y="1548401"/>
            <a:ext cx="1467485" cy="610870"/>
          </a:xfrm>
          <a:custGeom>
            <a:avLst/>
            <a:gdLst/>
            <a:ahLst/>
            <a:cxnLst/>
            <a:rect l="l" t="t" r="r" b="b"/>
            <a:pathLst>
              <a:path w="1467484" h="610869" fill="norm" stroke="1" extrusionOk="0">
                <a:moveTo>
                  <a:pt x="1467169" y="0"/>
                </a:moveTo>
                <a:lnTo>
                  <a:pt x="0" y="0"/>
                </a:lnTo>
                <a:lnTo>
                  <a:pt x="0" y="610842"/>
                </a:lnTo>
                <a:lnTo>
                  <a:pt x="1467170" y="219517"/>
                </a:lnTo>
                <a:lnTo>
                  <a:pt x="1467169" y="0"/>
                </a:lnTo>
                <a:close/>
              </a:path>
            </a:pathLst>
          </a:custGeom>
          <a:solidFill>
            <a:srgbClr val="01509E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7" name="object 17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347345" y="1980565"/>
            <a:ext cx="279146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pc="-20"/>
              <a:t>GeOsm/</a:t>
            </a:r>
            <a:r>
              <a:rPr lang="en-US" spc="-20"/>
              <a:t>LISN</a:t>
            </a:r>
            <a:endParaRPr lang="en-US" spc="-20"/>
          </a:p>
        </p:txBody>
      </p:sp>
      <p:sp>
        <p:nvSpPr>
          <p:cNvPr id="18" name="object 18" hidden="0"/>
          <p:cNvSpPr txBox="1"/>
          <p:nvPr isPhoto="0" userDrawn="0"/>
        </p:nvSpPr>
        <p:spPr bwMode="auto">
          <a:xfrm>
            <a:off x="359333" y="2361895"/>
            <a:ext cx="430403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lang="en-US" sz="2000" spc="-30">
                <a:solidFill>
                  <a:srgbClr val="1D9DD9"/>
                </a:solidFill>
                <a:latin typeface="Calibri"/>
                <a:cs typeface="Calibri"/>
              </a:rPr>
              <a:t>Location </a:t>
            </a:r>
            <a:r>
              <a:rPr lang="en-US" sz="2000" spc="-10">
                <a:solidFill>
                  <a:srgbClr val="1D9DD9"/>
                </a:solidFill>
                <a:latin typeface="Calibri"/>
                <a:cs typeface="Calibri"/>
              </a:rPr>
              <a:t>Intelligent</a:t>
            </a:r>
            <a:r>
              <a:rPr sz="2000" spc="-10">
                <a:solidFill>
                  <a:srgbClr val="1D9DD9"/>
                </a:solidFill>
                <a:latin typeface="Calibri"/>
                <a:cs typeface="Calibri"/>
              </a:rPr>
              <a:t> </a:t>
            </a:r>
            <a:r>
              <a:rPr lang="en-US" sz="2000" spc="-35">
                <a:solidFill>
                  <a:srgbClr val="1D9DD9"/>
                </a:solidFill>
                <a:latin typeface="Calibri"/>
                <a:cs typeface="Calibri"/>
              </a:rPr>
              <a:t>Social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defRPr/>
            </a:pPr>
            <a:r>
              <a:rPr lang="en-US" sz="2000" spc="-50">
                <a:solidFill>
                  <a:srgbClr val="1D9DD9"/>
                </a:solidFill>
                <a:latin typeface="Calibri"/>
                <a:cs typeface="Calibri"/>
              </a:rPr>
              <a:t>Network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1" name="Picture 20" descr="Geosm Logo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189230" y="247650"/>
            <a:ext cx="1543050" cy="600075"/>
          </a:xfrm>
          <a:prstGeom prst="rect">
            <a:avLst/>
          </a:prstGeom>
          <a:solidFill>
            <a:schemeClr val="tx2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299712" name="object 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22807" y="136396"/>
            <a:ext cx="2150744" cy="628649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699">
              <a:lnSpc>
                <a:spcPct val="100000"/>
              </a:lnSpc>
              <a:spcBef>
                <a:spcPts val="104"/>
              </a:spcBef>
              <a:defRPr/>
            </a:pPr>
            <a:r>
              <a:rPr sz="2000"/>
              <a:t>LE </a:t>
            </a:r>
            <a:r>
              <a:rPr sz="2000" spc="-9"/>
              <a:t>PROJET</a:t>
            </a:r>
            <a:r>
              <a:rPr sz="2000" spc="-90"/>
              <a:t> </a:t>
            </a:r>
            <a:br>
              <a:rPr sz="2000" spc="-90"/>
            </a:br>
            <a:r>
              <a:rPr lang="en-US" sz="2000" spc="-90"/>
              <a:t>GEOSM/LISN</a:t>
            </a:r>
            <a:endParaRPr lang="en-US" sz="2000" spc="-90"/>
          </a:p>
        </p:txBody>
      </p:sp>
      <p:sp>
        <p:nvSpPr>
          <p:cNvPr id="1225584094" name="object 7" hidden="0"/>
          <p:cNvSpPr txBox="1"/>
          <p:nvPr isPhoto="0" userDrawn="0"/>
        </p:nvSpPr>
        <p:spPr bwMode="auto">
          <a:xfrm>
            <a:off x="1319528" y="4922696"/>
            <a:ext cx="4595494" cy="158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ts val="1238"/>
              </a:lnSpc>
              <a:defRPr/>
            </a:pPr>
            <a:r>
              <a:rPr lang="en-US" sz="1200" spc="-9">
                <a:solidFill>
                  <a:srgbClr val="FFFFFF"/>
                </a:solidFill>
                <a:latin typeface="Calibri"/>
                <a:cs typeface="Calibri"/>
              </a:rPr>
              <a:t>LISN</a:t>
            </a:r>
            <a:r>
              <a:rPr sz="120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lang="en-US" sz="1200">
                <a:solidFill>
                  <a:srgbClr val="FFFFFF"/>
                </a:solidFill>
                <a:latin typeface="Calibri"/>
                <a:cs typeface="Calibri"/>
              </a:rPr>
              <a:t>Location Intelligent Social Network</a:t>
            </a:r>
            <a:endParaRPr lang="en-US" sz="120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7907779" name="object 8" hidden="0"/>
          <p:cNvSpPr txBox="1"/>
          <p:nvPr isPhoto="0" userDrawn="0"/>
        </p:nvSpPr>
        <p:spPr bwMode="auto">
          <a:xfrm>
            <a:off x="8576817" y="4922696"/>
            <a:ext cx="153669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9">
              <a:lnSpc>
                <a:spcPts val="1238"/>
              </a:lnSpc>
              <a:defRPr/>
            </a:pPr>
            <a:fld id="{398B740C-C68E-4497-CF14-B3F66691737D}" type="slidenum">
              <a:rPr sz="1200">
                <a:solidFill>
                  <a:srgbClr val="FFFFFF"/>
                </a:solidFill>
                <a:latin typeface="Calibri"/>
                <a:cs typeface="Calibri"/>
              </a:rPr>
              <a:t/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34046652" name="Rectangle 8" hidden="0"/>
          <p:cNvSpPr/>
          <p:nvPr isPhoto="0" userDrawn="0"/>
        </p:nvSpPr>
        <p:spPr bwMode="auto">
          <a:xfrm>
            <a:off x="5943600" y="57150"/>
            <a:ext cx="3047999" cy="83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en-US"/>
          </a:p>
        </p:txBody>
      </p:sp>
      <p:pic>
        <p:nvPicPr>
          <p:cNvPr id="1457119583" name="Picture 20" descr="Geosm Logo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623049" y="212724"/>
            <a:ext cx="1223644" cy="47624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433195158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2447963" y="0"/>
            <a:ext cx="3366654" cy="5143500"/>
          </a:xfrm>
          <a:prstGeom prst="rect">
            <a:avLst/>
          </a:prstGeom>
        </p:spPr>
      </p:pic>
      <p:sp>
        <p:nvSpPr>
          <p:cNvPr id="1657226650" name="" hidden="0"/>
          <p:cNvSpPr txBox="1"/>
          <p:nvPr isPhoto="0" userDrawn="0"/>
        </p:nvSpPr>
        <p:spPr bwMode="auto">
          <a:xfrm flipH="0" flipV="0">
            <a:off x="4450689" y="2388870"/>
            <a:ext cx="242620" cy="36575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 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8207007" name="object 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22807" y="136396"/>
            <a:ext cx="2150744" cy="628649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699">
              <a:lnSpc>
                <a:spcPct val="100000"/>
              </a:lnSpc>
              <a:spcBef>
                <a:spcPts val="104"/>
              </a:spcBef>
              <a:defRPr/>
            </a:pPr>
            <a:r>
              <a:rPr sz="2000"/>
              <a:t>LE </a:t>
            </a:r>
            <a:r>
              <a:rPr sz="2000" spc="-9"/>
              <a:t>PROJET</a:t>
            </a:r>
            <a:r>
              <a:rPr sz="2000" spc="-90"/>
              <a:t> </a:t>
            </a:r>
            <a:br>
              <a:rPr sz="2000" spc="-90"/>
            </a:br>
            <a:r>
              <a:rPr lang="en-US" sz="2000" spc="-90"/>
              <a:t>GEOSM/LISN</a:t>
            </a:r>
            <a:endParaRPr lang="en-US" sz="2000" spc="-90"/>
          </a:p>
        </p:txBody>
      </p:sp>
      <p:sp>
        <p:nvSpPr>
          <p:cNvPr id="910654039" name="object 7" hidden="0"/>
          <p:cNvSpPr txBox="1"/>
          <p:nvPr isPhoto="0" userDrawn="0"/>
        </p:nvSpPr>
        <p:spPr bwMode="auto">
          <a:xfrm>
            <a:off x="1319528" y="4922696"/>
            <a:ext cx="4595494" cy="158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ts val="1238"/>
              </a:lnSpc>
              <a:defRPr/>
            </a:pPr>
            <a:r>
              <a:rPr lang="en-US" sz="1200" spc="-9">
                <a:solidFill>
                  <a:srgbClr val="FFFFFF"/>
                </a:solidFill>
                <a:latin typeface="Calibri"/>
                <a:cs typeface="Calibri"/>
              </a:rPr>
              <a:t>LISN</a:t>
            </a:r>
            <a:r>
              <a:rPr sz="120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lang="en-US" sz="1200">
                <a:solidFill>
                  <a:srgbClr val="FFFFFF"/>
                </a:solidFill>
                <a:latin typeface="Calibri"/>
                <a:cs typeface="Calibri"/>
              </a:rPr>
              <a:t>Location Intelligent Social Network</a:t>
            </a:r>
            <a:endParaRPr lang="en-US" sz="120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478218307" name="object 8" hidden="0"/>
          <p:cNvSpPr txBox="1"/>
          <p:nvPr isPhoto="0" userDrawn="0"/>
        </p:nvSpPr>
        <p:spPr bwMode="auto">
          <a:xfrm>
            <a:off x="8576817" y="4922696"/>
            <a:ext cx="153669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9">
              <a:lnSpc>
                <a:spcPts val="1238"/>
              </a:lnSpc>
              <a:defRPr/>
            </a:pPr>
            <a:fld id="{8492A540-9C08-6431-8B3F-FD442B700162}" type="slidenum">
              <a:rPr sz="1200">
                <a:solidFill>
                  <a:srgbClr val="FFFFFF"/>
                </a:solidFill>
                <a:latin typeface="Calibri"/>
                <a:cs typeface="Calibri"/>
              </a:rPr>
              <a:t/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60207158" name="Rectangle 8" hidden="0"/>
          <p:cNvSpPr/>
          <p:nvPr isPhoto="0" userDrawn="0"/>
        </p:nvSpPr>
        <p:spPr bwMode="auto">
          <a:xfrm>
            <a:off x="5943600" y="57150"/>
            <a:ext cx="3047999" cy="83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en-US"/>
          </a:p>
        </p:txBody>
      </p:sp>
      <p:pic>
        <p:nvPicPr>
          <p:cNvPr id="1939664000" name="Picture 20" descr="Geosm Logo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623049" y="212724"/>
            <a:ext cx="1223644" cy="47624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2550254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28432" y="765046"/>
            <a:ext cx="9144000" cy="4384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9781063" name="object 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22807" y="136396"/>
            <a:ext cx="2150744" cy="628649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699">
              <a:lnSpc>
                <a:spcPct val="100000"/>
              </a:lnSpc>
              <a:spcBef>
                <a:spcPts val="104"/>
              </a:spcBef>
              <a:defRPr/>
            </a:pPr>
            <a:r>
              <a:rPr sz="2000"/>
              <a:t>LE </a:t>
            </a:r>
            <a:r>
              <a:rPr sz="2000" spc="-9"/>
              <a:t>PROJET</a:t>
            </a:r>
            <a:r>
              <a:rPr sz="2000" spc="-90"/>
              <a:t> </a:t>
            </a:r>
            <a:br>
              <a:rPr sz="2000" spc="-90"/>
            </a:br>
            <a:r>
              <a:rPr lang="en-US" sz="2000" spc="-90"/>
              <a:t>GEOSM/LISN</a:t>
            </a:r>
            <a:endParaRPr lang="en-US" sz="2000" spc="-90"/>
          </a:p>
        </p:txBody>
      </p:sp>
      <p:sp>
        <p:nvSpPr>
          <p:cNvPr id="1786737897" name="object 7" hidden="0"/>
          <p:cNvSpPr txBox="1"/>
          <p:nvPr isPhoto="0" userDrawn="0"/>
        </p:nvSpPr>
        <p:spPr bwMode="auto">
          <a:xfrm>
            <a:off x="1319528" y="4922696"/>
            <a:ext cx="4595494" cy="158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ts val="1238"/>
              </a:lnSpc>
              <a:defRPr/>
            </a:pPr>
            <a:r>
              <a:rPr lang="en-US" sz="1200" spc="-9">
                <a:solidFill>
                  <a:srgbClr val="FFFFFF"/>
                </a:solidFill>
                <a:latin typeface="Calibri"/>
                <a:cs typeface="Calibri"/>
              </a:rPr>
              <a:t>LISN</a:t>
            </a:r>
            <a:r>
              <a:rPr sz="120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lang="en-US" sz="1200">
                <a:solidFill>
                  <a:srgbClr val="FFFFFF"/>
                </a:solidFill>
                <a:latin typeface="Calibri"/>
                <a:cs typeface="Calibri"/>
              </a:rPr>
              <a:t>Location Intelligent Social Network</a:t>
            </a:r>
            <a:endParaRPr lang="en-US" sz="120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604751232" name="object 8" hidden="0"/>
          <p:cNvSpPr txBox="1"/>
          <p:nvPr isPhoto="0" userDrawn="0"/>
        </p:nvSpPr>
        <p:spPr bwMode="auto">
          <a:xfrm>
            <a:off x="8576817" y="4922696"/>
            <a:ext cx="153669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9">
              <a:lnSpc>
                <a:spcPts val="1238"/>
              </a:lnSpc>
              <a:defRPr/>
            </a:pPr>
            <a:fld id="{9EE1D9A5-1C8B-D773-D0F7-4778FACF6F57}" type="slidenum">
              <a:rPr sz="1200">
                <a:solidFill>
                  <a:srgbClr val="FFFFFF"/>
                </a:solidFill>
                <a:latin typeface="Calibri"/>
                <a:cs typeface="Calibri"/>
              </a:rPr>
              <a:t/>
            </a:fld>
            <a:endParaRPr sz="1200">
              <a:latin typeface="Calibri"/>
              <a:cs typeface="Calibri"/>
            </a:endParaRPr>
          </a:p>
        </p:txBody>
      </p:sp>
      <p:sp>
        <p:nvSpPr>
          <p:cNvPr id="999657305" name="Rectangle 8" hidden="0"/>
          <p:cNvSpPr/>
          <p:nvPr isPhoto="0" userDrawn="0"/>
        </p:nvSpPr>
        <p:spPr bwMode="auto">
          <a:xfrm>
            <a:off x="5943600" y="57150"/>
            <a:ext cx="3047999" cy="83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en-US"/>
          </a:p>
        </p:txBody>
      </p:sp>
      <p:pic>
        <p:nvPicPr>
          <p:cNvPr id="1852962018" name="Picture 20" descr="Geosm Logo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623049" y="212724"/>
            <a:ext cx="1223644" cy="47624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307694098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0" y="140184"/>
            <a:ext cx="9144000" cy="4863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1056853" name="object 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22807" y="136396"/>
            <a:ext cx="2150744" cy="628649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699">
              <a:lnSpc>
                <a:spcPct val="100000"/>
              </a:lnSpc>
              <a:spcBef>
                <a:spcPts val="104"/>
              </a:spcBef>
              <a:defRPr/>
            </a:pPr>
            <a:r>
              <a:rPr sz="2000"/>
              <a:t>LE </a:t>
            </a:r>
            <a:r>
              <a:rPr sz="2000" spc="-9"/>
              <a:t>PROJET</a:t>
            </a:r>
            <a:r>
              <a:rPr sz="2000" spc="-90"/>
              <a:t> </a:t>
            </a:r>
            <a:br>
              <a:rPr sz="2000" spc="-90"/>
            </a:br>
            <a:r>
              <a:rPr lang="en-US" sz="2000" spc="-90"/>
              <a:t>GEOSM/LISN</a:t>
            </a:r>
            <a:endParaRPr lang="en-US" sz="2000" spc="-90"/>
          </a:p>
        </p:txBody>
      </p:sp>
      <p:sp>
        <p:nvSpPr>
          <p:cNvPr id="1172342468" name="object 7" hidden="0"/>
          <p:cNvSpPr txBox="1"/>
          <p:nvPr isPhoto="0" userDrawn="0"/>
        </p:nvSpPr>
        <p:spPr bwMode="auto">
          <a:xfrm>
            <a:off x="1319528" y="4922696"/>
            <a:ext cx="4595494" cy="158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ts val="1238"/>
              </a:lnSpc>
              <a:defRPr/>
            </a:pPr>
            <a:r>
              <a:rPr lang="en-US" sz="1200" spc="-9">
                <a:solidFill>
                  <a:srgbClr val="FFFFFF"/>
                </a:solidFill>
                <a:latin typeface="Calibri"/>
                <a:cs typeface="Calibri"/>
              </a:rPr>
              <a:t>LISN</a:t>
            </a:r>
            <a:r>
              <a:rPr sz="120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lang="en-US" sz="1200">
                <a:solidFill>
                  <a:srgbClr val="FFFFFF"/>
                </a:solidFill>
                <a:latin typeface="Calibri"/>
                <a:cs typeface="Calibri"/>
              </a:rPr>
              <a:t>Location Intelligent Social Network</a:t>
            </a:r>
            <a:endParaRPr lang="en-US" sz="120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807618715" name="object 8" hidden="0"/>
          <p:cNvSpPr txBox="1"/>
          <p:nvPr isPhoto="0" userDrawn="0"/>
        </p:nvSpPr>
        <p:spPr bwMode="auto">
          <a:xfrm>
            <a:off x="8576817" y="4922696"/>
            <a:ext cx="153669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9">
              <a:lnSpc>
                <a:spcPts val="1238"/>
              </a:lnSpc>
              <a:defRPr/>
            </a:pPr>
            <a:fld id="{9E39FE7F-D84F-6F31-2E20-E9D17DCE8D3C}" type="slidenum">
              <a:rPr sz="1200">
                <a:solidFill>
                  <a:srgbClr val="FFFFFF"/>
                </a:solidFill>
                <a:latin typeface="Calibri"/>
                <a:cs typeface="Calibri"/>
              </a:rPr>
              <a:t/>
            </a:fld>
            <a:endParaRPr sz="1200">
              <a:latin typeface="Calibri"/>
              <a:cs typeface="Calibri"/>
            </a:endParaRPr>
          </a:p>
        </p:txBody>
      </p:sp>
      <p:sp>
        <p:nvSpPr>
          <p:cNvPr id="2066506572" name="Rectangle 8" hidden="0"/>
          <p:cNvSpPr/>
          <p:nvPr isPhoto="0" userDrawn="0"/>
        </p:nvSpPr>
        <p:spPr bwMode="auto">
          <a:xfrm>
            <a:off x="5943600" y="57150"/>
            <a:ext cx="3047999" cy="83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en-US"/>
          </a:p>
        </p:txBody>
      </p:sp>
      <p:pic>
        <p:nvPicPr>
          <p:cNvPr id="378996735" name="Picture 20" descr="Geosm Logo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623049" y="212724"/>
            <a:ext cx="1223644" cy="47624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32158635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33337" y="180974"/>
            <a:ext cx="9077324" cy="4781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0832827" name="object 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22807" y="136396"/>
            <a:ext cx="2150744" cy="628649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699">
              <a:lnSpc>
                <a:spcPct val="100000"/>
              </a:lnSpc>
              <a:spcBef>
                <a:spcPts val="104"/>
              </a:spcBef>
              <a:defRPr/>
            </a:pPr>
            <a:r>
              <a:rPr sz="2000"/>
              <a:t>LE </a:t>
            </a:r>
            <a:r>
              <a:rPr sz="2000" spc="-9"/>
              <a:t>PROJET</a:t>
            </a:r>
            <a:r>
              <a:rPr sz="2000" spc="-90"/>
              <a:t> </a:t>
            </a:r>
            <a:br>
              <a:rPr sz="2000" spc="-90"/>
            </a:br>
            <a:r>
              <a:rPr lang="en-US" sz="2000" spc="-90"/>
              <a:t>GEOSM/LISN</a:t>
            </a:r>
            <a:endParaRPr lang="en-US" sz="2000" spc="-90"/>
          </a:p>
        </p:txBody>
      </p:sp>
      <p:sp>
        <p:nvSpPr>
          <p:cNvPr id="591401178" name="object 7" hidden="0"/>
          <p:cNvSpPr txBox="1"/>
          <p:nvPr isPhoto="0" userDrawn="0"/>
        </p:nvSpPr>
        <p:spPr bwMode="auto">
          <a:xfrm>
            <a:off x="1319528" y="4922696"/>
            <a:ext cx="4595494" cy="158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ts val="1238"/>
              </a:lnSpc>
              <a:defRPr/>
            </a:pPr>
            <a:r>
              <a:rPr lang="en-US" sz="1200" spc="-9">
                <a:solidFill>
                  <a:srgbClr val="FFFFFF"/>
                </a:solidFill>
                <a:latin typeface="Calibri"/>
                <a:cs typeface="Calibri"/>
              </a:rPr>
              <a:t>LISN</a:t>
            </a:r>
            <a:r>
              <a:rPr sz="120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lang="en-US" sz="1200">
                <a:solidFill>
                  <a:srgbClr val="FFFFFF"/>
                </a:solidFill>
                <a:latin typeface="Calibri"/>
                <a:cs typeface="Calibri"/>
              </a:rPr>
              <a:t>Location Intelligent Social Network</a:t>
            </a:r>
            <a:endParaRPr lang="en-US" sz="120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774096825" name="object 8" hidden="0"/>
          <p:cNvSpPr txBox="1"/>
          <p:nvPr isPhoto="0" userDrawn="0"/>
        </p:nvSpPr>
        <p:spPr bwMode="auto">
          <a:xfrm>
            <a:off x="8576817" y="4922696"/>
            <a:ext cx="153669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9">
              <a:lnSpc>
                <a:spcPts val="1238"/>
              </a:lnSpc>
              <a:defRPr/>
            </a:pPr>
            <a:fld id="{E189C923-BC8B-8703-09D1-B3FF8A68349A}" type="slidenum">
              <a:rPr sz="1200">
                <a:solidFill>
                  <a:srgbClr val="FFFFFF"/>
                </a:solidFill>
                <a:latin typeface="Calibri"/>
                <a:cs typeface="Calibri"/>
              </a:rPr>
              <a:t/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733549453" name="Rectangle 8" hidden="0"/>
          <p:cNvSpPr/>
          <p:nvPr isPhoto="0" userDrawn="0"/>
        </p:nvSpPr>
        <p:spPr bwMode="auto">
          <a:xfrm>
            <a:off x="5943600" y="57150"/>
            <a:ext cx="3047999" cy="83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en-US"/>
          </a:p>
        </p:txBody>
      </p:sp>
      <p:pic>
        <p:nvPicPr>
          <p:cNvPr id="274909468" name="Picture 20" descr="Geosm Logo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623049" y="212724"/>
            <a:ext cx="1223644" cy="47624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88406973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0" y="975820"/>
            <a:ext cx="9144000" cy="3191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5517483" name="object 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22807" y="136396"/>
            <a:ext cx="2150744" cy="628649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699">
              <a:lnSpc>
                <a:spcPct val="100000"/>
              </a:lnSpc>
              <a:spcBef>
                <a:spcPts val="104"/>
              </a:spcBef>
              <a:defRPr/>
            </a:pPr>
            <a:r>
              <a:rPr sz="2000"/>
              <a:t>LE </a:t>
            </a:r>
            <a:r>
              <a:rPr sz="2000" spc="-9"/>
              <a:t>PROJET</a:t>
            </a:r>
            <a:r>
              <a:rPr sz="2000" spc="-90"/>
              <a:t> </a:t>
            </a:r>
            <a:br>
              <a:rPr sz="2000" spc="-90"/>
            </a:br>
            <a:r>
              <a:rPr lang="en-US" sz="2000" spc="-90"/>
              <a:t>GEOSM/LISN</a:t>
            </a:r>
            <a:endParaRPr lang="en-US" sz="2000" spc="-90"/>
          </a:p>
        </p:txBody>
      </p:sp>
      <p:sp>
        <p:nvSpPr>
          <p:cNvPr id="4368248" name="object 7" hidden="0"/>
          <p:cNvSpPr txBox="1"/>
          <p:nvPr isPhoto="0" userDrawn="0"/>
        </p:nvSpPr>
        <p:spPr bwMode="auto">
          <a:xfrm>
            <a:off x="1319528" y="4922696"/>
            <a:ext cx="4595494" cy="158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ts val="1238"/>
              </a:lnSpc>
              <a:defRPr/>
            </a:pPr>
            <a:r>
              <a:rPr lang="en-US" sz="1200" spc="-9">
                <a:solidFill>
                  <a:srgbClr val="FFFFFF"/>
                </a:solidFill>
                <a:latin typeface="Calibri"/>
                <a:cs typeface="Calibri"/>
              </a:rPr>
              <a:t>LISN</a:t>
            </a:r>
            <a:r>
              <a:rPr sz="120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lang="en-US" sz="1200">
                <a:solidFill>
                  <a:srgbClr val="FFFFFF"/>
                </a:solidFill>
                <a:latin typeface="Calibri"/>
                <a:cs typeface="Calibri"/>
              </a:rPr>
              <a:t>Location Intelligent Social Network</a:t>
            </a:r>
            <a:endParaRPr lang="en-US" sz="120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325182375" name="object 8" hidden="0"/>
          <p:cNvSpPr txBox="1"/>
          <p:nvPr isPhoto="0" userDrawn="0"/>
        </p:nvSpPr>
        <p:spPr bwMode="auto">
          <a:xfrm>
            <a:off x="8576817" y="4922696"/>
            <a:ext cx="153669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9">
              <a:lnSpc>
                <a:spcPts val="1238"/>
              </a:lnSpc>
              <a:defRPr/>
            </a:pPr>
            <a:fld id="{14A72E00-A7DC-30AD-18B2-3AC6AE9C2170}" type="slidenum">
              <a:rPr sz="1200">
                <a:solidFill>
                  <a:srgbClr val="FFFFFF"/>
                </a:solidFill>
                <a:latin typeface="Calibri"/>
                <a:cs typeface="Calibri"/>
              </a:rPr>
              <a:t/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9826115" name="Rectangle 8" hidden="0"/>
          <p:cNvSpPr/>
          <p:nvPr isPhoto="0" userDrawn="0"/>
        </p:nvSpPr>
        <p:spPr bwMode="auto">
          <a:xfrm>
            <a:off x="5943600" y="57150"/>
            <a:ext cx="3047999" cy="83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en-US"/>
          </a:p>
        </p:txBody>
      </p:sp>
      <p:pic>
        <p:nvPicPr>
          <p:cNvPr id="556350739" name="Picture 20" descr="Geosm Logo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623049" y="212724"/>
            <a:ext cx="1223644" cy="47624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946306451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-1077462" y="-45860"/>
            <a:ext cx="6038849" cy="5057775"/>
          </a:xfrm>
          <a:prstGeom prst="rect">
            <a:avLst/>
          </a:prstGeom>
        </p:spPr>
      </p:pic>
      <p:pic>
        <p:nvPicPr>
          <p:cNvPr id="83706530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4059066" y="-45860"/>
            <a:ext cx="6038849" cy="4829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2041948" name="object 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22807" y="136396"/>
            <a:ext cx="2150744" cy="628649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699">
              <a:lnSpc>
                <a:spcPct val="100000"/>
              </a:lnSpc>
              <a:spcBef>
                <a:spcPts val="104"/>
              </a:spcBef>
              <a:defRPr/>
            </a:pPr>
            <a:r>
              <a:rPr sz="2000"/>
              <a:t>LE </a:t>
            </a:r>
            <a:r>
              <a:rPr sz="2000" spc="-9"/>
              <a:t>PROJET</a:t>
            </a:r>
            <a:r>
              <a:rPr sz="2000" spc="-90"/>
              <a:t> </a:t>
            </a:r>
            <a:br>
              <a:rPr sz="2000" spc="-90"/>
            </a:br>
            <a:r>
              <a:rPr lang="en-US" sz="2000" spc="-90"/>
              <a:t>GEOSM/LISN</a:t>
            </a:r>
            <a:endParaRPr lang="en-US" sz="2000" spc="-90"/>
          </a:p>
        </p:txBody>
      </p:sp>
      <p:sp>
        <p:nvSpPr>
          <p:cNvPr id="860509455" name="object 7" hidden="0"/>
          <p:cNvSpPr txBox="1"/>
          <p:nvPr isPhoto="0" userDrawn="0"/>
        </p:nvSpPr>
        <p:spPr bwMode="auto">
          <a:xfrm>
            <a:off x="1319528" y="4922696"/>
            <a:ext cx="4595494" cy="158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ts val="1238"/>
              </a:lnSpc>
              <a:defRPr/>
            </a:pPr>
            <a:r>
              <a:rPr lang="en-US" sz="1200" spc="-9">
                <a:solidFill>
                  <a:srgbClr val="FFFFFF"/>
                </a:solidFill>
                <a:latin typeface="Calibri"/>
                <a:cs typeface="Calibri"/>
              </a:rPr>
              <a:t>LISN</a:t>
            </a:r>
            <a:r>
              <a:rPr sz="120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lang="en-US" sz="1200">
                <a:solidFill>
                  <a:srgbClr val="FFFFFF"/>
                </a:solidFill>
                <a:latin typeface="Calibri"/>
                <a:cs typeface="Calibri"/>
              </a:rPr>
              <a:t>Location Intelligent Social Network</a:t>
            </a:r>
            <a:endParaRPr lang="en-US" sz="120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89748855" name="object 8" hidden="0"/>
          <p:cNvSpPr txBox="1"/>
          <p:nvPr isPhoto="0" userDrawn="0"/>
        </p:nvSpPr>
        <p:spPr bwMode="auto">
          <a:xfrm>
            <a:off x="8576817" y="4922696"/>
            <a:ext cx="153669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9">
              <a:lnSpc>
                <a:spcPts val="1238"/>
              </a:lnSpc>
              <a:defRPr/>
            </a:pPr>
            <a:fld id="{AF60627E-F455-5E4E-3A0C-6A8442490422}" type="slidenum">
              <a:rPr sz="1200">
                <a:solidFill>
                  <a:srgbClr val="FFFFFF"/>
                </a:solidFill>
                <a:latin typeface="Calibri"/>
                <a:cs typeface="Calibri"/>
              </a:rPr>
              <a:t/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36549477" name="Rectangle 8" hidden="0"/>
          <p:cNvSpPr/>
          <p:nvPr isPhoto="0" userDrawn="0"/>
        </p:nvSpPr>
        <p:spPr bwMode="auto">
          <a:xfrm>
            <a:off x="5943600" y="57150"/>
            <a:ext cx="3047999" cy="83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en-US"/>
          </a:p>
        </p:txBody>
      </p:sp>
      <p:pic>
        <p:nvPicPr>
          <p:cNvPr id="1022520746" name="Picture 20" descr="Geosm Logo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623049" y="212724"/>
            <a:ext cx="1223644" cy="47624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358930573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9049" y="85724"/>
            <a:ext cx="9105899" cy="497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 hidden="0"/>
          <p:cNvSpPr/>
          <p:nvPr isPhoto="0" userDrawn="0"/>
        </p:nvSpPr>
        <p:spPr bwMode="auto">
          <a:xfrm>
            <a:off x="0" y="1062227"/>
            <a:ext cx="9144000" cy="3797935"/>
          </a:xfrm>
          <a:custGeom>
            <a:avLst/>
            <a:gdLst/>
            <a:ahLst/>
            <a:cxnLst/>
            <a:rect l="l" t="t" r="r" b="b"/>
            <a:pathLst>
              <a:path w="9144000" h="3797935" fill="norm" stroke="1" extrusionOk="0">
                <a:moveTo>
                  <a:pt x="0" y="3797808"/>
                </a:moveTo>
                <a:lnTo>
                  <a:pt x="9144000" y="3797808"/>
                </a:lnTo>
                <a:lnTo>
                  <a:pt x="9144000" y="0"/>
                </a:lnTo>
                <a:lnTo>
                  <a:pt x="0" y="0"/>
                </a:lnTo>
                <a:lnTo>
                  <a:pt x="0" y="3797808"/>
                </a:lnTo>
                <a:close/>
              </a:path>
            </a:pathLst>
          </a:custGeom>
          <a:solidFill>
            <a:srgbClr val="E4ECF4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object 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22808" y="136397"/>
            <a:ext cx="215074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sz="2000"/>
              <a:t>LE </a:t>
            </a:r>
            <a:r>
              <a:rPr sz="2000" spc="-10"/>
              <a:t>PROJET</a:t>
            </a:r>
            <a:r>
              <a:rPr sz="2000" spc="-90"/>
              <a:t> </a:t>
            </a:r>
            <a:br>
              <a:rPr sz="2000" spc="-90"/>
            </a:br>
            <a:r>
              <a:rPr lang="en-US" sz="2000" spc="-90"/>
              <a:t>GEOSM/LISN</a:t>
            </a:r>
            <a:endParaRPr lang="en-US" sz="2000" spc="-90"/>
          </a:p>
        </p:txBody>
      </p:sp>
      <p:sp>
        <p:nvSpPr>
          <p:cNvPr id="7" name="object 7" hidden="0"/>
          <p:cNvSpPr txBox="1"/>
          <p:nvPr isPhoto="0" userDrawn="0"/>
        </p:nvSpPr>
        <p:spPr bwMode="auto">
          <a:xfrm>
            <a:off x="1319530" y="4922697"/>
            <a:ext cx="45954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  <a:defRPr/>
            </a:pPr>
            <a:r>
              <a:rPr lang="en-US" sz="1200" spc="-10">
                <a:solidFill>
                  <a:srgbClr val="FFFFFF"/>
                </a:solidFill>
                <a:latin typeface="Calibri"/>
                <a:cs typeface="Calibri"/>
              </a:rPr>
              <a:t>LISN</a:t>
            </a:r>
            <a:r>
              <a:rPr sz="120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lang="en-US" sz="1200">
                <a:solidFill>
                  <a:srgbClr val="FFFFFF"/>
                </a:solidFill>
                <a:latin typeface="Calibri"/>
                <a:cs typeface="Calibri"/>
              </a:rPr>
              <a:t>Location Intelligent Social Network</a:t>
            </a:r>
            <a:endParaRPr lang="en-US" sz="120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" name="object 8" hidden="0"/>
          <p:cNvSpPr txBox="1"/>
          <p:nvPr isPhoto="0" userDrawn="0"/>
        </p:nvSpPr>
        <p:spPr bwMode="auto">
          <a:xfrm>
            <a:off x="8576818" y="4922697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  <a:defRPr/>
            </a:pPr>
            <a:fld id="{81D60167-4931-47E6-BA6A-407CBD079E47}" type="slidenum">
              <a:rPr sz="1200">
                <a:solidFill>
                  <a:srgbClr val="FFFFFF"/>
                </a:solidFill>
                <a:latin typeface="Calibri"/>
                <a:cs typeface="Calibri"/>
              </a:rPr>
              <a:t/>
            </a:fld>
            <a:endParaRPr sz="1200">
              <a:latin typeface="Calibri"/>
              <a:cs typeface="Calibri"/>
            </a:endParaRPr>
          </a:p>
        </p:txBody>
      </p:sp>
      <p:sp>
        <p:nvSpPr>
          <p:cNvPr id="4" name="object 4" hidden="0"/>
          <p:cNvSpPr txBox="1"/>
          <p:nvPr isPhoto="0" userDrawn="0"/>
        </p:nvSpPr>
        <p:spPr bwMode="auto">
          <a:xfrm>
            <a:off x="348792" y="1229359"/>
            <a:ext cx="8166100" cy="981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lr>
                <a:srgbClr val="17775C"/>
              </a:buClr>
              <a:buFont typeface="Arial"/>
              <a:buChar char="•"/>
              <a:tabLst>
                <a:tab pos="183515" algn="l"/>
              </a:tabLst>
              <a:defRPr/>
            </a:pPr>
            <a:r>
              <a:rPr lang="en-US" sz="1800" b="1" spc="-15">
                <a:latin typeface="Calibri"/>
                <a:cs typeface="Calibri"/>
              </a:rPr>
              <a:t>LISN</a:t>
            </a:r>
            <a:r>
              <a:rPr sz="1800" b="1" spc="-15">
                <a:latin typeface="Calibri"/>
                <a:cs typeface="Calibri"/>
              </a:rPr>
              <a:t> </a:t>
            </a:r>
            <a:r>
              <a:rPr sz="1800" b="1">
                <a:latin typeface="Calibri"/>
                <a:cs typeface="Calibri"/>
              </a:rPr>
              <a:t>- </a:t>
            </a:r>
            <a:r>
              <a:rPr sz="1800" spc="-10">
                <a:latin typeface="Calibri"/>
                <a:cs typeface="Calibri"/>
              </a:rPr>
              <a:t>Abréviation </a:t>
            </a:r>
            <a:r>
              <a:rPr sz="1800" spc="-5">
                <a:latin typeface="Calibri"/>
                <a:cs typeface="Calibri"/>
              </a:rPr>
              <a:t>pour </a:t>
            </a:r>
            <a:r>
              <a:rPr lang="en-US" sz="1800" b="1" spc="-10">
                <a:latin typeface="Calibri"/>
                <a:cs typeface="Calibri"/>
              </a:rPr>
              <a:t>L</a:t>
            </a:r>
            <a:r>
              <a:rPr lang="en-US" sz="1800" spc="-10">
                <a:latin typeface="Calibri"/>
                <a:cs typeface="Calibri"/>
              </a:rPr>
              <a:t>ocation</a:t>
            </a:r>
            <a:r>
              <a:rPr sz="1800" spc="-10">
                <a:latin typeface="Calibri"/>
                <a:cs typeface="Calibri"/>
              </a:rPr>
              <a:t> </a:t>
            </a:r>
            <a:r>
              <a:rPr lang="en-US" sz="1800" b="1" spc="-20">
                <a:latin typeface="Calibri"/>
                <a:cs typeface="Calibri"/>
              </a:rPr>
              <a:t>I</a:t>
            </a:r>
            <a:r>
              <a:rPr lang="en-US" sz="1800" spc="-20">
                <a:latin typeface="Calibri"/>
                <a:cs typeface="Calibri"/>
              </a:rPr>
              <a:t>intelligent</a:t>
            </a:r>
            <a:r>
              <a:rPr sz="1800" spc="-20">
                <a:latin typeface="Calibri"/>
                <a:cs typeface="Calibri"/>
              </a:rPr>
              <a:t> </a:t>
            </a:r>
            <a:r>
              <a:rPr lang="en-US" sz="1800" b="1" spc="-20">
                <a:latin typeface="Calibri"/>
                <a:cs typeface="Calibri"/>
              </a:rPr>
              <a:t>S</a:t>
            </a:r>
            <a:r>
              <a:rPr lang="en-US" sz="1800" spc="-20">
                <a:latin typeface="Calibri"/>
                <a:cs typeface="Calibri"/>
              </a:rPr>
              <a:t>ocial</a:t>
            </a:r>
            <a:r>
              <a:rPr sz="1800" spc="-20">
                <a:latin typeface="Calibri"/>
                <a:cs typeface="Calibri"/>
              </a:rPr>
              <a:t> </a:t>
            </a:r>
            <a:r>
              <a:rPr lang="en-US" sz="1800" b="1" spc="-10">
                <a:latin typeface="Calibri"/>
                <a:cs typeface="Calibri"/>
              </a:rPr>
              <a:t>N</a:t>
            </a:r>
            <a:r>
              <a:rPr lang="en-US" sz="1800" spc="-10">
                <a:latin typeface="Calibri"/>
                <a:cs typeface="Calibri"/>
              </a:rPr>
              <a:t>etwork</a:t>
            </a:r>
            <a:endParaRPr sz="1800">
              <a:latin typeface="Calibri"/>
              <a:cs typeface="Calibri"/>
            </a:endParaRPr>
          </a:p>
          <a:p>
            <a:pPr marL="182880" indent="-170815">
              <a:lnSpc>
                <a:spcPct val="100000"/>
              </a:lnSpc>
              <a:spcBef>
                <a:spcPts val="540"/>
              </a:spcBef>
              <a:buClr>
                <a:srgbClr val="17775C"/>
              </a:buClr>
              <a:buFont typeface="Arial"/>
              <a:buChar char="•"/>
              <a:tabLst>
                <a:tab pos="183515" algn="l"/>
              </a:tabLst>
              <a:defRPr/>
            </a:pPr>
            <a:r>
              <a:rPr sz="1800">
                <a:latin typeface="Calibri"/>
                <a:cs typeface="Calibri"/>
              </a:rPr>
              <a:t>Un </a:t>
            </a:r>
            <a:r>
              <a:rPr lang="en-US" sz="1800" spc="-10">
                <a:latin typeface="Calibri"/>
                <a:cs typeface="Calibri"/>
              </a:rPr>
              <a:t>reseau social base sur la map</a:t>
            </a:r>
            <a:endParaRPr sz="1800">
              <a:latin typeface="Calibri"/>
              <a:cs typeface="Calibri"/>
            </a:endParaRPr>
          </a:p>
          <a:p>
            <a:pPr marL="182880" indent="-170815">
              <a:lnSpc>
                <a:spcPct val="100000"/>
              </a:lnSpc>
              <a:spcBef>
                <a:spcPts val="540"/>
              </a:spcBef>
              <a:buClr>
                <a:srgbClr val="17775C"/>
              </a:buClr>
              <a:buFont typeface="Arial"/>
              <a:buChar char="•"/>
              <a:tabLst>
                <a:tab pos="183515" algn="l"/>
              </a:tabLst>
              <a:defRPr/>
            </a:pPr>
            <a:r>
              <a:rPr sz="1800" spc="-5">
                <a:latin typeface="Calibri"/>
                <a:cs typeface="Calibri"/>
              </a:rPr>
              <a:t>Les objectifs </a:t>
            </a:r>
            <a:r>
              <a:rPr sz="1800" spc="-10">
                <a:latin typeface="Calibri"/>
                <a:cs typeface="Calibri"/>
              </a:rPr>
              <a:t>généraux </a:t>
            </a:r>
            <a:r>
              <a:rPr sz="1800" spc="-5">
                <a:latin typeface="Calibri"/>
                <a:cs typeface="Calibri"/>
              </a:rPr>
              <a:t>du</a:t>
            </a:r>
            <a:r>
              <a:rPr sz="1800" spc="30">
                <a:latin typeface="Calibri"/>
                <a:cs typeface="Calibri"/>
              </a:rPr>
              <a:t> </a:t>
            </a:r>
            <a:r>
              <a:rPr sz="1800" spc="-10">
                <a:latin typeface="Calibri"/>
                <a:cs typeface="Calibri"/>
              </a:rPr>
              <a:t>projet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 hidden="0"/>
          <p:cNvSpPr txBox="1"/>
          <p:nvPr isPhoto="0" userDrawn="0"/>
        </p:nvSpPr>
        <p:spPr bwMode="auto">
          <a:xfrm>
            <a:off x="1339087" y="3210814"/>
            <a:ext cx="5283835" cy="1158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6020" algn="l"/>
              </a:tabLst>
              <a:defRPr/>
            </a:pPr>
            <a:r>
              <a:rPr sz="1800" b="1" spc="-5">
                <a:latin typeface="Calibri"/>
                <a:cs typeface="Calibri"/>
              </a:rPr>
              <a:t>Objectif</a:t>
            </a:r>
            <a:r>
              <a:rPr sz="1800" b="1" spc="-10">
                <a:latin typeface="Calibri"/>
                <a:cs typeface="Calibri"/>
              </a:rPr>
              <a:t> </a:t>
            </a:r>
            <a:r>
              <a:rPr sz="1800" b="1">
                <a:latin typeface="Calibri"/>
                <a:cs typeface="Calibri"/>
              </a:rPr>
              <a:t>A:</a:t>
            </a:r>
            <a:r>
              <a:rPr lang="en-US" sz="1800" b="1">
                <a:latin typeface="Calibri"/>
                <a:cs typeface="Calibri"/>
              </a:rPr>
              <a:t> Data</a:t>
            </a:r>
            <a:endParaRPr lang="en-US" sz="1800" b="1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6020" algn="l"/>
              </a:tabLst>
              <a:defRPr/>
            </a:pPr>
            <a:r>
              <a:rPr sz="1800" b="1" spc="-5">
                <a:latin typeface="Calibri"/>
                <a:cs typeface="Calibri"/>
              </a:rPr>
              <a:t>Objectif</a:t>
            </a:r>
            <a:r>
              <a:rPr sz="1800" b="1" spc="-15">
                <a:latin typeface="Calibri"/>
                <a:cs typeface="Calibri"/>
              </a:rPr>
              <a:t> </a:t>
            </a:r>
            <a:r>
              <a:rPr sz="1800" b="1">
                <a:latin typeface="Calibri"/>
                <a:cs typeface="Calibri"/>
              </a:rPr>
              <a:t>B:</a:t>
            </a:r>
            <a:r>
              <a:rPr lang="en-US" sz="1800" b="1">
                <a:latin typeface="Calibri"/>
                <a:cs typeface="Calibri"/>
              </a:rPr>
              <a:t> Connect</a:t>
            </a:r>
            <a:endParaRPr lang="en-US" sz="1800" b="1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6020" algn="l"/>
              </a:tabLst>
              <a:defRPr/>
            </a:pPr>
            <a:r>
              <a:rPr b="1" spc="-5">
                <a:latin typeface="Calibri"/>
                <a:cs typeface="Calibri"/>
              </a:rPr>
              <a:t>Objectif</a:t>
            </a:r>
            <a:r>
              <a:rPr b="1" spc="-15">
                <a:latin typeface="Calibri"/>
                <a:cs typeface="Calibri"/>
              </a:rPr>
              <a:t> </a:t>
            </a:r>
            <a:r>
              <a:rPr lang="en-US" b="1" spc="-15">
                <a:latin typeface="Calibri"/>
                <a:cs typeface="Calibri"/>
              </a:rPr>
              <a:t>C</a:t>
            </a:r>
            <a:r>
              <a:rPr b="1">
                <a:latin typeface="Calibri"/>
                <a:cs typeface="Calibri"/>
              </a:rPr>
              <a:t>:</a:t>
            </a:r>
            <a:r>
              <a:rPr lang="en-US" b="1">
                <a:latin typeface="Calibri"/>
                <a:cs typeface="Calibri"/>
              </a:rPr>
              <a:t> Empower</a:t>
            </a:r>
            <a:endParaRPr lang="en-US" b="1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6020" algn="l"/>
              </a:tabLst>
              <a:defRPr/>
            </a:pPr>
            <a:endParaRPr lang="en-US" sz="1800" b="1">
              <a:latin typeface="Calibri"/>
              <a:cs typeface="Calibri"/>
            </a:endParaRPr>
          </a:p>
        </p:txBody>
      </p:sp>
      <p:sp>
        <p:nvSpPr>
          <p:cNvPr id="9" name="Rectangle 8" hidden="0"/>
          <p:cNvSpPr/>
          <p:nvPr isPhoto="0" userDrawn="0"/>
        </p:nvSpPr>
        <p:spPr bwMode="auto">
          <a:xfrm>
            <a:off x="5943600" y="57150"/>
            <a:ext cx="30480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en-US"/>
          </a:p>
        </p:txBody>
      </p:sp>
      <p:pic>
        <p:nvPicPr>
          <p:cNvPr id="21" name="Picture 20" descr="Geosm Logo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623049" y="212725"/>
            <a:ext cx="1223645" cy="47625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1" name="Picture 10" descr="2020-11-12_12-16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296410" y="2643505"/>
            <a:ext cx="800100" cy="1962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 hidden="0"/>
          <p:cNvSpPr txBox="1"/>
          <p:nvPr isPhoto="0" userDrawn="0"/>
        </p:nvSpPr>
        <p:spPr bwMode="auto">
          <a:xfrm>
            <a:off x="347268" y="139014"/>
            <a:ext cx="511302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  <a:defRPr/>
            </a:pPr>
            <a:r>
              <a:rPr sz="2000" b="1" spc="-5">
                <a:solidFill>
                  <a:srgbClr val="004F9F"/>
                </a:solidFill>
                <a:latin typeface="Calibri"/>
                <a:cs typeface="Calibri"/>
              </a:rPr>
              <a:t>CONTRIBUTION </a:t>
            </a:r>
            <a:r>
              <a:rPr sz="2000" b="1" spc="-10">
                <a:solidFill>
                  <a:srgbClr val="004F9F"/>
                </a:solidFill>
                <a:latin typeface="Calibri"/>
                <a:cs typeface="Calibri"/>
              </a:rPr>
              <a:t>AUX </a:t>
            </a:r>
            <a:r>
              <a:rPr sz="2000" b="1" spc="-5">
                <a:solidFill>
                  <a:srgbClr val="004F9F"/>
                </a:solidFill>
                <a:latin typeface="Calibri"/>
                <a:cs typeface="Calibri"/>
              </a:rPr>
              <a:t>OBJECTIFS</a:t>
            </a:r>
            <a:r>
              <a:rPr sz="2000" b="1" spc="-90">
                <a:solidFill>
                  <a:srgbClr val="004F9F"/>
                </a:solidFill>
                <a:latin typeface="Calibri"/>
                <a:cs typeface="Calibri"/>
              </a:rPr>
              <a:t> </a:t>
            </a:r>
            <a:r>
              <a:rPr sz="2000" b="1" spc="-5">
                <a:solidFill>
                  <a:srgbClr val="004F9F"/>
                </a:solidFill>
                <a:latin typeface="Calibri"/>
                <a:cs typeface="Calibri"/>
              </a:rPr>
              <a:t>DE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280"/>
              </a:lnSpc>
              <a:defRPr/>
            </a:pPr>
            <a:r>
              <a:rPr sz="2000" b="1" spc="-5">
                <a:solidFill>
                  <a:srgbClr val="004F9F"/>
                </a:solidFill>
                <a:latin typeface="Calibri"/>
                <a:cs typeface="Calibri"/>
              </a:rPr>
              <a:t>DÉVELOPPEMENT DURABLE </a:t>
            </a:r>
            <a:r>
              <a:rPr sz="2000" b="1" spc="-15">
                <a:solidFill>
                  <a:srgbClr val="004F9F"/>
                </a:solidFill>
                <a:latin typeface="Calibri"/>
                <a:cs typeface="Calibri"/>
              </a:rPr>
              <a:t>DES </a:t>
            </a:r>
            <a:r>
              <a:rPr sz="2000" b="1" spc="-25">
                <a:solidFill>
                  <a:srgbClr val="004F9F"/>
                </a:solidFill>
                <a:latin typeface="Calibri"/>
                <a:cs typeface="Calibri"/>
              </a:rPr>
              <a:t>NATIONS</a:t>
            </a:r>
            <a:r>
              <a:rPr sz="2000" b="1" spc="-80">
                <a:solidFill>
                  <a:srgbClr val="004F9F"/>
                </a:solidFill>
                <a:latin typeface="Calibri"/>
                <a:cs typeface="Calibri"/>
              </a:rPr>
              <a:t> </a:t>
            </a:r>
            <a:r>
              <a:rPr sz="2000" b="1" spc="-5">
                <a:solidFill>
                  <a:srgbClr val="004F9F"/>
                </a:solidFill>
                <a:latin typeface="Calibri"/>
                <a:cs typeface="Calibri"/>
              </a:rPr>
              <a:t>UNIES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 hidden="0"/>
          <p:cNvSpPr/>
          <p:nvPr isPhoto="0" userDrawn="0"/>
        </p:nvSpPr>
        <p:spPr bwMode="auto">
          <a:xfrm>
            <a:off x="1117091" y="1287795"/>
            <a:ext cx="6898561" cy="3352784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4" name="object 4" hidden="0"/>
          <p:cNvSpPr/>
          <p:nvPr isPhoto="0" userDrawn="0"/>
        </p:nvSpPr>
        <p:spPr bwMode="auto">
          <a:xfrm>
            <a:off x="1117091" y="1222247"/>
            <a:ext cx="1160145" cy="1129665"/>
          </a:xfrm>
          <a:custGeom>
            <a:avLst/>
            <a:gdLst/>
            <a:ahLst/>
            <a:cxnLst/>
            <a:rect l="l" t="t" r="r" b="b"/>
            <a:pathLst>
              <a:path w="1160145" h="1129664" fill="norm" stroke="1" extrusionOk="0">
                <a:moveTo>
                  <a:pt x="0" y="1129283"/>
                </a:moveTo>
                <a:lnTo>
                  <a:pt x="1159763" y="1129283"/>
                </a:lnTo>
                <a:lnTo>
                  <a:pt x="1159763" y="0"/>
                </a:lnTo>
                <a:lnTo>
                  <a:pt x="0" y="0"/>
                </a:lnTo>
                <a:lnTo>
                  <a:pt x="0" y="1129283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object 5" hidden="0"/>
          <p:cNvSpPr/>
          <p:nvPr isPhoto="0" userDrawn="0"/>
        </p:nvSpPr>
        <p:spPr bwMode="auto">
          <a:xfrm>
            <a:off x="1117091" y="1222247"/>
            <a:ext cx="1160145" cy="1129665"/>
          </a:xfrm>
          <a:custGeom>
            <a:avLst/>
            <a:gdLst/>
            <a:ahLst/>
            <a:cxnLst/>
            <a:rect l="l" t="t" r="r" b="b"/>
            <a:pathLst>
              <a:path w="1160145" h="1129664" fill="norm" stroke="1" extrusionOk="0">
                <a:moveTo>
                  <a:pt x="0" y="1129283"/>
                </a:moveTo>
                <a:lnTo>
                  <a:pt x="1159763" y="1129283"/>
                </a:lnTo>
                <a:lnTo>
                  <a:pt x="1159763" y="0"/>
                </a:lnTo>
                <a:lnTo>
                  <a:pt x="0" y="0"/>
                </a:lnTo>
                <a:lnTo>
                  <a:pt x="0" y="1129283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6" name="object 6" hidden="0"/>
          <p:cNvSpPr/>
          <p:nvPr isPhoto="0" userDrawn="0"/>
        </p:nvSpPr>
        <p:spPr bwMode="auto">
          <a:xfrm>
            <a:off x="2276855" y="1222247"/>
            <a:ext cx="1160145" cy="1129665"/>
          </a:xfrm>
          <a:custGeom>
            <a:avLst/>
            <a:gdLst/>
            <a:ahLst/>
            <a:cxnLst/>
            <a:rect l="l" t="t" r="r" b="b"/>
            <a:pathLst>
              <a:path w="1160145" h="1129664" fill="norm" stroke="1" extrusionOk="0">
                <a:moveTo>
                  <a:pt x="0" y="1129283"/>
                </a:moveTo>
                <a:lnTo>
                  <a:pt x="1159764" y="1129283"/>
                </a:lnTo>
                <a:lnTo>
                  <a:pt x="1159764" y="0"/>
                </a:lnTo>
                <a:lnTo>
                  <a:pt x="0" y="0"/>
                </a:lnTo>
                <a:lnTo>
                  <a:pt x="0" y="1129283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7" name="object 7" hidden="0"/>
          <p:cNvSpPr/>
          <p:nvPr isPhoto="0" userDrawn="0"/>
        </p:nvSpPr>
        <p:spPr bwMode="auto">
          <a:xfrm>
            <a:off x="2276855" y="1222247"/>
            <a:ext cx="1160145" cy="1129665"/>
          </a:xfrm>
          <a:custGeom>
            <a:avLst/>
            <a:gdLst/>
            <a:ahLst/>
            <a:cxnLst/>
            <a:rect l="l" t="t" r="r" b="b"/>
            <a:pathLst>
              <a:path w="1160145" h="1129664" fill="norm" stroke="1" extrusionOk="0">
                <a:moveTo>
                  <a:pt x="0" y="1129283"/>
                </a:moveTo>
                <a:lnTo>
                  <a:pt x="1159764" y="1129283"/>
                </a:lnTo>
                <a:lnTo>
                  <a:pt x="1159764" y="0"/>
                </a:lnTo>
                <a:lnTo>
                  <a:pt x="0" y="0"/>
                </a:lnTo>
                <a:lnTo>
                  <a:pt x="0" y="1129283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8" name="object 8" hidden="0"/>
          <p:cNvSpPr/>
          <p:nvPr isPhoto="0" userDrawn="0"/>
        </p:nvSpPr>
        <p:spPr bwMode="auto">
          <a:xfrm>
            <a:off x="4572000" y="1289303"/>
            <a:ext cx="1160145" cy="1129665"/>
          </a:xfrm>
          <a:custGeom>
            <a:avLst/>
            <a:gdLst/>
            <a:ahLst/>
            <a:cxnLst/>
            <a:rect l="l" t="t" r="r" b="b"/>
            <a:pathLst>
              <a:path w="1160145" h="1129664" fill="norm" stroke="1" extrusionOk="0">
                <a:moveTo>
                  <a:pt x="0" y="1129284"/>
                </a:moveTo>
                <a:lnTo>
                  <a:pt x="1159764" y="1129284"/>
                </a:lnTo>
                <a:lnTo>
                  <a:pt x="1159764" y="0"/>
                </a:lnTo>
                <a:lnTo>
                  <a:pt x="0" y="0"/>
                </a:lnTo>
                <a:lnTo>
                  <a:pt x="0" y="1129284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9" name="object 9" hidden="0"/>
          <p:cNvSpPr/>
          <p:nvPr isPhoto="0" userDrawn="0"/>
        </p:nvSpPr>
        <p:spPr bwMode="auto">
          <a:xfrm>
            <a:off x="4572000" y="1289303"/>
            <a:ext cx="1160145" cy="1129665"/>
          </a:xfrm>
          <a:custGeom>
            <a:avLst/>
            <a:gdLst/>
            <a:ahLst/>
            <a:cxnLst/>
            <a:rect l="l" t="t" r="r" b="b"/>
            <a:pathLst>
              <a:path w="1160145" h="1129664" fill="norm" stroke="1" extrusionOk="0">
                <a:moveTo>
                  <a:pt x="0" y="1129284"/>
                </a:moveTo>
                <a:lnTo>
                  <a:pt x="1159764" y="1129284"/>
                </a:lnTo>
                <a:lnTo>
                  <a:pt x="1159764" y="0"/>
                </a:lnTo>
                <a:lnTo>
                  <a:pt x="0" y="0"/>
                </a:lnTo>
                <a:lnTo>
                  <a:pt x="0" y="1129284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0" name="object 10" hidden="0"/>
          <p:cNvSpPr/>
          <p:nvPr isPhoto="0" userDrawn="0"/>
        </p:nvSpPr>
        <p:spPr bwMode="auto">
          <a:xfrm>
            <a:off x="5731764" y="1287780"/>
            <a:ext cx="1160145" cy="1129665"/>
          </a:xfrm>
          <a:custGeom>
            <a:avLst/>
            <a:gdLst/>
            <a:ahLst/>
            <a:cxnLst/>
            <a:rect l="l" t="t" r="r" b="b"/>
            <a:pathLst>
              <a:path w="1160145" h="1129664" fill="norm" stroke="1" extrusionOk="0">
                <a:moveTo>
                  <a:pt x="0" y="1129284"/>
                </a:moveTo>
                <a:lnTo>
                  <a:pt x="1159764" y="1129284"/>
                </a:lnTo>
                <a:lnTo>
                  <a:pt x="1159764" y="0"/>
                </a:lnTo>
                <a:lnTo>
                  <a:pt x="0" y="0"/>
                </a:lnTo>
                <a:lnTo>
                  <a:pt x="0" y="1129284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1" name="object 11" hidden="0"/>
          <p:cNvSpPr/>
          <p:nvPr isPhoto="0" userDrawn="0"/>
        </p:nvSpPr>
        <p:spPr bwMode="auto">
          <a:xfrm>
            <a:off x="5731764" y="1287780"/>
            <a:ext cx="1160145" cy="1129665"/>
          </a:xfrm>
          <a:custGeom>
            <a:avLst/>
            <a:gdLst/>
            <a:ahLst/>
            <a:cxnLst/>
            <a:rect l="l" t="t" r="r" b="b"/>
            <a:pathLst>
              <a:path w="1160145" h="1129664" fill="norm" stroke="1" extrusionOk="0">
                <a:moveTo>
                  <a:pt x="0" y="1129284"/>
                </a:moveTo>
                <a:lnTo>
                  <a:pt x="1159764" y="1129284"/>
                </a:lnTo>
                <a:lnTo>
                  <a:pt x="1159764" y="0"/>
                </a:lnTo>
                <a:lnTo>
                  <a:pt x="0" y="0"/>
                </a:lnTo>
                <a:lnTo>
                  <a:pt x="0" y="1129284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2" name="object 12" hidden="0"/>
          <p:cNvSpPr/>
          <p:nvPr isPhoto="0" userDrawn="0"/>
        </p:nvSpPr>
        <p:spPr bwMode="auto">
          <a:xfrm>
            <a:off x="1103375" y="2366772"/>
            <a:ext cx="1161415" cy="1129665"/>
          </a:xfrm>
          <a:custGeom>
            <a:avLst/>
            <a:gdLst/>
            <a:ahLst/>
            <a:cxnLst/>
            <a:rect l="l" t="t" r="r" b="b"/>
            <a:pathLst>
              <a:path w="1161414" h="1129664" fill="norm" stroke="1" extrusionOk="0">
                <a:moveTo>
                  <a:pt x="0" y="1129283"/>
                </a:moveTo>
                <a:lnTo>
                  <a:pt x="1161288" y="1129283"/>
                </a:lnTo>
                <a:lnTo>
                  <a:pt x="1161288" y="0"/>
                </a:lnTo>
                <a:lnTo>
                  <a:pt x="0" y="0"/>
                </a:lnTo>
                <a:lnTo>
                  <a:pt x="0" y="1129283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3" name="object 13" hidden="0"/>
          <p:cNvSpPr/>
          <p:nvPr isPhoto="0" userDrawn="0"/>
        </p:nvSpPr>
        <p:spPr bwMode="auto">
          <a:xfrm>
            <a:off x="1103375" y="2366772"/>
            <a:ext cx="1161415" cy="1129665"/>
          </a:xfrm>
          <a:custGeom>
            <a:avLst/>
            <a:gdLst/>
            <a:ahLst/>
            <a:cxnLst/>
            <a:rect l="l" t="t" r="r" b="b"/>
            <a:pathLst>
              <a:path w="1161414" h="1129664" fill="norm" stroke="1" extrusionOk="0">
                <a:moveTo>
                  <a:pt x="0" y="1129283"/>
                </a:moveTo>
                <a:lnTo>
                  <a:pt x="1161288" y="1129283"/>
                </a:lnTo>
                <a:lnTo>
                  <a:pt x="1161288" y="0"/>
                </a:lnTo>
                <a:lnTo>
                  <a:pt x="0" y="0"/>
                </a:lnTo>
                <a:lnTo>
                  <a:pt x="0" y="1129283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4" name="object 14" hidden="0"/>
          <p:cNvSpPr/>
          <p:nvPr isPhoto="0" userDrawn="0"/>
        </p:nvSpPr>
        <p:spPr bwMode="auto">
          <a:xfrm>
            <a:off x="2264664" y="2418588"/>
            <a:ext cx="1160145" cy="1129665"/>
          </a:xfrm>
          <a:custGeom>
            <a:avLst/>
            <a:gdLst/>
            <a:ahLst/>
            <a:cxnLst/>
            <a:rect l="l" t="t" r="r" b="b"/>
            <a:pathLst>
              <a:path w="1160145" h="1129664" fill="norm" stroke="1" extrusionOk="0">
                <a:moveTo>
                  <a:pt x="0" y="1129284"/>
                </a:moveTo>
                <a:lnTo>
                  <a:pt x="1159764" y="1129284"/>
                </a:lnTo>
                <a:lnTo>
                  <a:pt x="1159764" y="0"/>
                </a:lnTo>
                <a:lnTo>
                  <a:pt x="0" y="0"/>
                </a:lnTo>
                <a:lnTo>
                  <a:pt x="0" y="1129284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5" name="object 15" hidden="0"/>
          <p:cNvSpPr/>
          <p:nvPr isPhoto="0" userDrawn="0"/>
        </p:nvSpPr>
        <p:spPr bwMode="auto">
          <a:xfrm>
            <a:off x="2264664" y="2418588"/>
            <a:ext cx="1160145" cy="1129665"/>
          </a:xfrm>
          <a:custGeom>
            <a:avLst/>
            <a:gdLst/>
            <a:ahLst/>
            <a:cxnLst/>
            <a:rect l="l" t="t" r="r" b="b"/>
            <a:pathLst>
              <a:path w="1160145" h="1129664" fill="norm" stroke="1" extrusionOk="0">
                <a:moveTo>
                  <a:pt x="0" y="1129284"/>
                </a:moveTo>
                <a:lnTo>
                  <a:pt x="1159764" y="1129284"/>
                </a:lnTo>
                <a:lnTo>
                  <a:pt x="1159764" y="0"/>
                </a:lnTo>
                <a:lnTo>
                  <a:pt x="0" y="0"/>
                </a:lnTo>
                <a:lnTo>
                  <a:pt x="0" y="1129284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6" name="object 16" hidden="0"/>
          <p:cNvSpPr/>
          <p:nvPr isPhoto="0" userDrawn="0"/>
        </p:nvSpPr>
        <p:spPr bwMode="auto">
          <a:xfrm>
            <a:off x="3424428" y="2418588"/>
            <a:ext cx="1160145" cy="1129665"/>
          </a:xfrm>
          <a:custGeom>
            <a:avLst/>
            <a:gdLst/>
            <a:ahLst/>
            <a:cxnLst/>
            <a:rect l="l" t="t" r="r" b="b"/>
            <a:pathLst>
              <a:path w="1160145" h="1129664" fill="norm" stroke="1" extrusionOk="0">
                <a:moveTo>
                  <a:pt x="0" y="1129284"/>
                </a:moveTo>
                <a:lnTo>
                  <a:pt x="1159764" y="1129284"/>
                </a:lnTo>
                <a:lnTo>
                  <a:pt x="1159764" y="0"/>
                </a:lnTo>
                <a:lnTo>
                  <a:pt x="0" y="0"/>
                </a:lnTo>
                <a:lnTo>
                  <a:pt x="0" y="1129284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7" name="object 17" hidden="0"/>
          <p:cNvSpPr/>
          <p:nvPr isPhoto="0" userDrawn="0"/>
        </p:nvSpPr>
        <p:spPr bwMode="auto">
          <a:xfrm>
            <a:off x="3424428" y="2418588"/>
            <a:ext cx="1160145" cy="1129665"/>
          </a:xfrm>
          <a:custGeom>
            <a:avLst/>
            <a:gdLst/>
            <a:ahLst/>
            <a:cxnLst/>
            <a:rect l="l" t="t" r="r" b="b"/>
            <a:pathLst>
              <a:path w="1160145" h="1129664" fill="norm" stroke="1" extrusionOk="0">
                <a:moveTo>
                  <a:pt x="0" y="1129284"/>
                </a:moveTo>
                <a:lnTo>
                  <a:pt x="1159764" y="1129284"/>
                </a:lnTo>
                <a:lnTo>
                  <a:pt x="1159764" y="0"/>
                </a:lnTo>
                <a:lnTo>
                  <a:pt x="0" y="0"/>
                </a:lnTo>
                <a:lnTo>
                  <a:pt x="0" y="1129284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8" name="object 18" hidden="0"/>
          <p:cNvSpPr/>
          <p:nvPr isPhoto="0" userDrawn="0"/>
        </p:nvSpPr>
        <p:spPr bwMode="auto">
          <a:xfrm>
            <a:off x="6867143" y="2400300"/>
            <a:ext cx="1160145" cy="1127760"/>
          </a:xfrm>
          <a:custGeom>
            <a:avLst/>
            <a:gdLst/>
            <a:ahLst/>
            <a:cxnLst/>
            <a:rect l="l" t="t" r="r" b="b"/>
            <a:pathLst>
              <a:path w="1160145" h="1127760" fill="norm" stroke="1" extrusionOk="0">
                <a:moveTo>
                  <a:pt x="0" y="1127760"/>
                </a:moveTo>
                <a:lnTo>
                  <a:pt x="1159763" y="1127760"/>
                </a:lnTo>
                <a:lnTo>
                  <a:pt x="1159763" y="0"/>
                </a:lnTo>
                <a:lnTo>
                  <a:pt x="0" y="0"/>
                </a:lnTo>
                <a:lnTo>
                  <a:pt x="0" y="112776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9" name="object 19" hidden="0"/>
          <p:cNvSpPr/>
          <p:nvPr isPhoto="0" userDrawn="0"/>
        </p:nvSpPr>
        <p:spPr bwMode="auto">
          <a:xfrm>
            <a:off x="6867143" y="2400300"/>
            <a:ext cx="1160145" cy="1127760"/>
          </a:xfrm>
          <a:custGeom>
            <a:avLst/>
            <a:gdLst/>
            <a:ahLst/>
            <a:cxnLst/>
            <a:rect l="l" t="t" r="r" b="b"/>
            <a:pathLst>
              <a:path w="1160145" h="1127760" fill="norm" stroke="1" extrusionOk="0">
                <a:moveTo>
                  <a:pt x="0" y="1127760"/>
                </a:moveTo>
                <a:lnTo>
                  <a:pt x="1159763" y="1127760"/>
                </a:lnTo>
                <a:lnTo>
                  <a:pt x="1159763" y="0"/>
                </a:lnTo>
                <a:lnTo>
                  <a:pt x="0" y="0"/>
                </a:lnTo>
                <a:lnTo>
                  <a:pt x="0" y="112776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0" name="object 20" hidden="0"/>
          <p:cNvSpPr/>
          <p:nvPr isPhoto="0" userDrawn="0"/>
        </p:nvSpPr>
        <p:spPr bwMode="auto">
          <a:xfrm>
            <a:off x="4572000" y="3575303"/>
            <a:ext cx="1160145" cy="1129665"/>
          </a:xfrm>
          <a:custGeom>
            <a:avLst/>
            <a:gdLst/>
            <a:ahLst/>
            <a:cxnLst/>
            <a:rect l="l" t="t" r="r" b="b"/>
            <a:pathLst>
              <a:path w="1160145" h="1129664" fill="norm" stroke="1" extrusionOk="0">
                <a:moveTo>
                  <a:pt x="0" y="1129284"/>
                </a:moveTo>
                <a:lnTo>
                  <a:pt x="1159764" y="1129284"/>
                </a:lnTo>
                <a:lnTo>
                  <a:pt x="1159764" y="0"/>
                </a:lnTo>
                <a:lnTo>
                  <a:pt x="0" y="0"/>
                </a:lnTo>
                <a:lnTo>
                  <a:pt x="0" y="1129284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1" name="object 21" hidden="0"/>
          <p:cNvSpPr/>
          <p:nvPr isPhoto="0" userDrawn="0"/>
        </p:nvSpPr>
        <p:spPr bwMode="auto">
          <a:xfrm>
            <a:off x="4572000" y="3575303"/>
            <a:ext cx="1160145" cy="1129665"/>
          </a:xfrm>
          <a:custGeom>
            <a:avLst/>
            <a:gdLst/>
            <a:ahLst/>
            <a:cxnLst/>
            <a:rect l="l" t="t" r="r" b="b"/>
            <a:pathLst>
              <a:path w="1160145" h="1129664" fill="norm" stroke="1" extrusionOk="0">
                <a:moveTo>
                  <a:pt x="0" y="1129284"/>
                </a:moveTo>
                <a:lnTo>
                  <a:pt x="1159764" y="1129284"/>
                </a:lnTo>
                <a:lnTo>
                  <a:pt x="1159764" y="0"/>
                </a:lnTo>
                <a:lnTo>
                  <a:pt x="0" y="0"/>
                </a:lnTo>
                <a:lnTo>
                  <a:pt x="0" y="1129284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2" name="object 22" hidden="0"/>
          <p:cNvSpPr/>
          <p:nvPr isPhoto="0" userDrawn="0"/>
        </p:nvSpPr>
        <p:spPr bwMode="auto">
          <a:xfrm>
            <a:off x="2289048" y="3547871"/>
            <a:ext cx="1160145" cy="1129665"/>
          </a:xfrm>
          <a:custGeom>
            <a:avLst/>
            <a:gdLst/>
            <a:ahLst/>
            <a:cxnLst/>
            <a:rect l="l" t="t" r="r" b="b"/>
            <a:pathLst>
              <a:path w="1160145" h="1129664" fill="norm" stroke="1" extrusionOk="0">
                <a:moveTo>
                  <a:pt x="0" y="1129283"/>
                </a:moveTo>
                <a:lnTo>
                  <a:pt x="1159764" y="1129283"/>
                </a:lnTo>
                <a:lnTo>
                  <a:pt x="1159764" y="0"/>
                </a:lnTo>
                <a:lnTo>
                  <a:pt x="0" y="0"/>
                </a:lnTo>
                <a:lnTo>
                  <a:pt x="0" y="1129283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3" name="object 23" hidden="0"/>
          <p:cNvSpPr/>
          <p:nvPr isPhoto="0" userDrawn="0"/>
        </p:nvSpPr>
        <p:spPr bwMode="auto">
          <a:xfrm>
            <a:off x="2289048" y="3547871"/>
            <a:ext cx="1160145" cy="1129665"/>
          </a:xfrm>
          <a:custGeom>
            <a:avLst/>
            <a:gdLst/>
            <a:ahLst/>
            <a:cxnLst/>
            <a:rect l="l" t="t" r="r" b="b"/>
            <a:pathLst>
              <a:path w="1160145" h="1129664" fill="norm" stroke="1" extrusionOk="0">
                <a:moveTo>
                  <a:pt x="0" y="1129283"/>
                </a:moveTo>
                <a:lnTo>
                  <a:pt x="1159764" y="1129283"/>
                </a:lnTo>
                <a:lnTo>
                  <a:pt x="1159764" y="0"/>
                </a:lnTo>
                <a:lnTo>
                  <a:pt x="0" y="0"/>
                </a:lnTo>
                <a:lnTo>
                  <a:pt x="0" y="1129283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5" name="object 25" hidden="0"/>
          <p:cNvSpPr txBox="1"/>
          <p:nvPr isPhoto="0" userDrawn="0"/>
        </p:nvSpPr>
        <p:spPr bwMode="auto">
          <a:xfrm>
            <a:off x="1319530" y="4922697"/>
            <a:ext cx="459549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  <a:defRPr/>
            </a:pPr>
            <a:r>
              <a:rPr lang="en-US" sz="1200" spc="-10">
                <a:solidFill>
                  <a:srgbClr val="FFFFFF"/>
                </a:solidFill>
                <a:latin typeface="Calibri"/>
                <a:cs typeface="Calibri"/>
              </a:rPr>
              <a:t>LISN</a:t>
            </a:r>
            <a:r>
              <a:rPr sz="120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lang="en-US" sz="1200">
                <a:solidFill>
                  <a:srgbClr val="FFFFFF"/>
                </a:solidFill>
                <a:latin typeface="Calibri"/>
                <a:cs typeface="Calibri"/>
              </a:rPr>
              <a:t>Location Intelligent Social Network</a:t>
            </a:r>
            <a:endParaRPr lang="en-US" sz="120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>
              <a:lnSpc>
                <a:spcPts val="1240"/>
              </a:lnSpc>
              <a:defRPr/>
            </a:pPr>
            <a:endParaRPr sz="1200">
              <a:latin typeface="Calibri"/>
              <a:cs typeface="Calibri"/>
            </a:endParaRPr>
          </a:p>
        </p:txBody>
      </p:sp>
      <p:sp>
        <p:nvSpPr>
          <p:cNvPr id="26" name="object 26" hidden="0"/>
          <p:cNvSpPr txBox="1"/>
          <p:nvPr isPhoto="0" userDrawn="0"/>
        </p:nvSpPr>
        <p:spPr bwMode="auto">
          <a:xfrm>
            <a:off x="8576818" y="4922697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  <a:defRPr/>
            </a:pPr>
            <a:fld id="{81D60167-4931-47E6-BA6A-407CBD079E47}" type="slidenum">
              <a:rPr sz="1200">
                <a:solidFill>
                  <a:srgbClr val="FFFFFF"/>
                </a:solidFill>
                <a:latin typeface="Calibri"/>
                <a:cs typeface="Calibri"/>
              </a:rPr>
              <a:t/>
            </a:fld>
            <a:endParaRPr sz="1200">
              <a:latin typeface="Calibri"/>
              <a:cs typeface="Calibri"/>
            </a:endParaRPr>
          </a:p>
        </p:txBody>
      </p:sp>
      <p:sp>
        <p:nvSpPr>
          <p:cNvPr id="27" name="Rectangle 26" hidden="0"/>
          <p:cNvSpPr/>
          <p:nvPr isPhoto="0" userDrawn="0"/>
        </p:nvSpPr>
        <p:spPr bwMode="auto">
          <a:xfrm>
            <a:off x="6019800" y="57150"/>
            <a:ext cx="2971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en-US"/>
          </a:p>
        </p:txBody>
      </p:sp>
      <p:pic>
        <p:nvPicPr>
          <p:cNvPr id="29" name="Picture 28" descr="Geosm Logo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6723380" y="276225"/>
            <a:ext cx="1223645" cy="476250"/>
          </a:xfrm>
          <a:prstGeom prst="rect">
            <a:avLst/>
          </a:prstGeom>
          <a:solidFill>
            <a:schemeClr val="tx2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tangle 8" hidden="0"/>
          <p:cNvSpPr/>
          <p:nvPr isPhoto="0" userDrawn="0"/>
        </p:nvSpPr>
        <p:spPr bwMode="auto">
          <a:xfrm>
            <a:off x="6324600" y="133350"/>
            <a:ext cx="27432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en-US"/>
          </a:p>
        </p:txBody>
      </p:sp>
      <p:sp>
        <p:nvSpPr>
          <p:cNvPr id="2" name="object 2" hidden="0"/>
          <p:cNvSpPr/>
          <p:nvPr isPhoto="0" userDrawn="0"/>
        </p:nvSpPr>
        <p:spPr bwMode="auto">
          <a:xfrm>
            <a:off x="0" y="1062227"/>
            <a:ext cx="9144000" cy="3797935"/>
          </a:xfrm>
          <a:custGeom>
            <a:avLst/>
            <a:gdLst/>
            <a:ahLst/>
            <a:cxnLst/>
            <a:rect l="l" t="t" r="r" b="b"/>
            <a:pathLst>
              <a:path w="9144000" h="3797935" fill="norm" stroke="1" extrusionOk="0">
                <a:moveTo>
                  <a:pt x="0" y="3797808"/>
                </a:moveTo>
                <a:lnTo>
                  <a:pt x="9144000" y="3797808"/>
                </a:lnTo>
                <a:lnTo>
                  <a:pt x="9144000" y="0"/>
                </a:lnTo>
                <a:lnTo>
                  <a:pt x="0" y="0"/>
                </a:lnTo>
                <a:lnTo>
                  <a:pt x="0" y="3797808"/>
                </a:lnTo>
                <a:close/>
              </a:path>
            </a:pathLst>
          </a:custGeom>
          <a:solidFill>
            <a:srgbClr val="E4ECF4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object 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347345" y="584200"/>
            <a:ext cx="1839595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sz="2000" spc="-5"/>
              <a:t>OBJECTIF</a:t>
            </a:r>
            <a:r>
              <a:rPr sz="2000" spc="-85"/>
              <a:t> </a:t>
            </a:r>
            <a:r>
              <a:rPr sz="2000"/>
              <a:t>A</a:t>
            </a:r>
            <a:endParaRPr sz="2000"/>
          </a:p>
        </p:txBody>
      </p:sp>
      <p:sp>
        <p:nvSpPr>
          <p:cNvPr id="6" name="object 6" hidden="0"/>
          <p:cNvSpPr txBox="1"/>
          <p:nvPr isPhoto="0" userDrawn="0"/>
        </p:nvSpPr>
        <p:spPr bwMode="auto">
          <a:xfrm>
            <a:off x="1319530" y="4922697"/>
            <a:ext cx="45954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  <a:defRPr/>
            </a:pPr>
            <a:r>
              <a:rPr lang="en-US" sz="1200" spc="-10">
                <a:solidFill>
                  <a:srgbClr val="FFFFFF"/>
                </a:solidFill>
                <a:latin typeface="Calibri"/>
                <a:cs typeface="Calibri"/>
              </a:rPr>
              <a:t>LISN</a:t>
            </a:r>
            <a:r>
              <a:rPr sz="120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lang="en-US" sz="1200">
                <a:solidFill>
                  <a:srgbClr val="FFFFFF"/>
                </a:solidFill>
                <a:latin typeface="Calibri"/>
                <a:cs typeface="Calibri"/>
              </a:rPr>
              <a:t>Location Intelligent Social Network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 hidden="0"/>
          <p:cNvSpPr txBox="1"/>
          <p:nvPr isPhoto="0" userDrawn="0"/>
        </p:nvSpPr>
        <p:spPr bwMode="auto">
          <a:xfrm>
            <a:off x="8576818" y="4922697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  <a:defRPr/>
            </a:pPr>
            <a:fld id="{81D60167-4931-47E6-BA6A-407CBD079E47}" type="slidenum">
              <a:rPr sz="1200">
                <a:solidFill>
                  <a:srgbClr val="FFFFFF"/>
                </a:solidFill>
                <a:latin typeface="Calibri"/>
                <a:cs typeface="Calibri"/>
              </a:rPr>
              <a:t/>
            </a:fld>
            <a:endParaRPr sz="1200">
              <a:latin typeface="Calibri"/>
              <a:cs typeface="Calibri"/>
            </a:endParaRPr>
          </a:p>
        </p:txBody>
      </p:sp>
      <p:sp>
        <p:nvSpPr>
          <p:cNvPr id="4" name="object 4" hidden="0"/>
          <p:cNvSpPr txBox="1"/>
          <p:nvPr isPhoto="0" userDrawn="0"/>
        </p:nvSpPr>
        <p:spPr bwMode="auto">
          <a:xfrm>
            <a:off x="348792" y="1581164"/>
            <a:ext cx="8227695" cy="1397000"/>
          </a:xfrm>
          <a:prstGeom prst="rect">
            <a:avLst/>
          </a:prstGeom>
        </p:spPr>
        <p:txBody>
          <a:bodyPr vert="horz" wrap="square" lIns="0" tIns="806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  <a:defRPr/>
            </a:pPr>
            <a:r>
              <a:rPr lang="en-US" sz="1800" b="1" spc="-1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182880" indent="-170815">
              <a:lnSpc>
                <a:spcPct val="100000"/>
              </a:lnSpc>
              <a:spcBef>
                <a:spcPts val="540"/>
              </a:spcBef>
              <a:buClr>
                <a:srgbClr val="17775C"/>
              </a:buClr>
              <a:buFont typeface="Arial"/>
              <a:buChar char="•"/>
              <a:tabLst>
                <a:tab pos="183515" algn="l"/>
              </a:tabLst>
              <a:defRPr/>
            </a:pPr>
            <a:r>
              <a:rPr lang="en-US" sz="1800" spc="-5">
                <a:latin typeface="Calibri"/>
                <a:cs typeface="Calibri"/>
              </a:rPr>
              <a:t>OpenData</a:t>
            </a:r>
            <a:endParaRPr sz="1800">
              <a:latin typeface="Calibri"/>
              <a:cs typeface="Calibri"/>
            </a:endParaRPr>
          </a:p>
          <a:p>
            <a:pPr marL="182880" indent="-170815">
              <a:lnSpc>
                <a:spcPct val="100000"/>
              </a:lnSpc>
              <a:spcBef>
                <a:spcPts val="545"/>
              </a:spcBef>
              <a:buClr>
                <a:srgbClr val="17775C"/>
              </a:buClr>
              <a:buFont typeface="Arial"/>
              <a:buChar char="•"/>
              <a:tabLst>
                <a:tab pos="183515" algn="l"/>
              </a:tabLst>
              <a:defRPr/>
            </a:pPr>
            <a:r>
              <a:rPr lang="en-US" sz="1800" spc="-5">
                <a:latin typeface="Calibri"/>
                <a:cs typeface="Calibri"/>
              </a:rPr>
              <a:t>Thematiques</a:t>
            </a:r>
            <a:endParaRPr sz="1800">
              <a:latin typeface="Calibri"/>
              <a:cs typeface="Calibri"/>
            </a:endParaRPr>
          </a:p>
          <a:p>
            <a:pPr marL="182880" indent="-170815">
              <a:lnSpc>
                <a:spcPct val="100000"/>
              </a:lnSpc>
              <a:spcBef>
                <a:spcPts val="540"/>
              </a:spcBef>
              <a:buClr>
                <a:srgbClr val="17775C"/>
              </a:buClr>
              <a:buFont typeface="Arial"/>
              <a:buChar char="•"/>
              <a:tabLst>
                <a:tab pos="183515" algn="l"/>
              </a:tabLst>
              <a:defRPr/>
            </a:pPr>
            <a:r>
              <a:rPr lang="en-US" sz="1800" spc="-5">
                <a:latin typeface="Calibri"/>
                <a:cs typeface="Calibri"/>
              </a:rPr>
              <a:t>Collection</a:t>
            </a:r>
            <a:endParaRPr lang="en-US" sz="1800">
              <a:latin typeface="Calibri"/>
              <a:cs typeface="Calibri"/>
            </a:endParaRPr>
          </a:p>
        </p:txBody>
      </p:sp>
      <p:pic>
        <p:nvPicPr>
          <p:cNvPr id="21" name="Picture 20" descr="Geosm Logo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723380" y="276225"/>
            <a:ext cx="1223645" cy="47625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1" name="Picture 10" descr="2020-11-12_12-20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2900680" y="1437005"/>
            <a:ext cx="2876550" cy="304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2744410" name="" hidden="0"/>
          <p:cNvSpPr/>
          <p:nvPr isPhoto="0" userDrawn="0"/>
        </p:nvSpPr>
        <p:spPr bwMode="auto">
          <a:xfrm>
            <a:off x="1885934" y="1451610"/>
            <a:ext cx="5372275" cy="176787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br>
              <a:rPr/>
            </a:br>
            <a:endParaRPr/>
          </a:p>
          <a:p>
            <a:pPr>
              <a:defRPr/>
            </a:pPr>
            <a:r>
              <a:rPr sz="3700" b="1" i="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How a Devps get into Flutter</a:t>
            </a:r>
            <a:endParaRPr sz="3700" b="1" i="0" u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2043662112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85847" y="255894"/>
            <a:ext cx="8172450" cy="4591049"/>
          </a:xfrm>
          <a:prstGeom prst="rect">
            <a:avLst/>
          </a:prstGeom>
        </p:spPr>
      </p:pic>
      <p:sp>
        <p:nvSpPr>
          <p:cNvPr id="1554402396" name="" hidden="0"/>
          <p:cNvSpPr/>
          <p:nvPr isPhoto="0" userDrawn="0"/>
        </p:nvSpPr>
        <p:spPr bwMode="auto">
          <a:xfrm>
            <a:off x="587613" y="465427"/>
            <a:ext cx="4560684" cy="76203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clip" vert="horz" wrap="non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r>
              <a:rPr sz="2200" b="1">
                <a:ln>
                  <a:noFill/>
                </a:ln>
                <a:solidFill>
                  <a:schemeClr val="bg1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</a:rPr>
              <a:t>DevOps Engineer at GeOsm </a:t>
            </a:r>
            <a:endParaRPr sz="2200" b="1">
              <a:ln>
                <a:noFill/>
              </a:ln>
              <a:solidFill>
                <a:schemeClr val="bg1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</a:endParaRPr>
          </a:p>
          <a:p>
            <a:pPr algn="ctr">
              <a:defRPr/>
            </a:pPr>
            <a:r>
              <a:rPr sz="2200" b="1">
                <a:ln>
                  <a:noFill/>
                </a:ln>
                <a:solidFill>
                  <a:schemeClr val="bg1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</a:rPr>
              <a:t>CTO &amp; CO-Founder of BBrain</a:t>
            </a:r>
            <a:endParaRPr sz="2200" b="1">
              <a:ln>
                <a:noFill/>
              </a:ln>
              <a:solidFill>
                <a:schemeClr val="bg1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</a:endParaRPr>
          </a:p>
        </p:txBody>
      </p:sp>
      <p:sp>
        <p:nvSpPr>
          <p:cNvPr id="1119537537" name="" hidden="0"/>
          <p:cNvSpPr/>
          <p:nvPr isPhoto="0" userDrawn="0"/>
        </p:nvSpPr>
        <p:spPr bwMode="auto">
          <a:xfrm>
            <a:off x="669929" y="3848934"/>
            <a:ext cx="3681596" cy="91443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clip" vert="horz" wrap="non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r>
              <a:rPr sz="5400" b="1">
                <a:ln>
                  <a:noFill/>
                </a:ln>
                <a:solidFill>
                  <a:schemeClr val="tx2"/>
                </a:solidFill>
                <a:highlight>
                  <a:srgbClr val="00FFFF"/>
                </a:highlight>
              </a:rPr>
              <a:t>WHO AM I ?</a:t>
            </a:r>
            <a:endParaRPr sz="5400" b="1">
              <a:ln>
                <a:noFill/>
              </a:ln>
              <a:solidFill>
                <a:schemeClr val="tx2"/>
              </a:solidFill>
              <a:highlight>
                <a:srgbClr val="00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8552533" name="object 2" hidden="0"/>
          <p:cNvSpPr/>
          <p:nvPr isPhoto="0" userDrawn="0"/>
        </p:nvSpPr>
        <p:spPr bwMode="auto">
          <a:xfrm>
            <a:off x="0" y="1062226"/>
            <a:ext cx="9144000" cy="3797934"/>
          </a:xfrm>
          <a:custGeom>
            <a:avLst/>
            <a:gdLst/>
            <a:ahLst/>
            <a:cxnLst/>
            <a:rect l="l" t="t" r="r" b="b"/>
            <a:pathLst>
              <a:path w="9144000" h="3797935" fill="norm" stroke="1" extrusionOk="0">
                <a:moveTo>
                  <a:pt x="0" y="3797808"/>
                </a:moveTo>
                <a:lnTo>
                  <a:pt x="9144000" y="3797808"/>
                </a:lnTo>
                <a:lnTo>
                  <a:pt x="9144000" y="0"/>
                </a:lnTo>
                <a:lnTo>
                  <a:pt x="0" y="0"/>
                </a:lnTo>
                <a:lnTo>
                  <a:pt x="0" y="3797808"/>
                </a:lnTo>
                <a:close/>
              </a:path>
            </a:pathLst>
          </a:custGeom>
          <a:solidFill>
            <a:srgbClr val="E4ECF4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630593366" name="object 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347344" y="584199"/>
            <a:ext cx="2037079" cy="320674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699">
              <a:lnSpc>
                <a:spcPct val="100000"/>
              </a:lnSpc>
              <a:spcBef>
                <a:spcPts val="104"/>
              </a:spcBef>
              <a:defRPr/>
            </a:pPr>
            <a:r>
              <a:rPr sz="2000" spc="-4"/>
              <a:t>OBJECTIF</a:t>
            </a:r>
            <a:r>
              <a:rPr sz="2000" spc="-84"/>
              <a:t> </a:t>
            </a:r>
            <a:r>
              <a:rPr sz="2000"/>
              <a:t>B</a:t>
            </a:r>
            <a:endParaRPr sz="2000"/>
          </a:p>
        </p:txBody>
      </p:sp>
      <p:sp>
        <p:nvSpPr>
          <p:cNvPr id="867107755" name="object 6" hidden="0"/>
          <p:cNvSpPr txBox="1"/>
          <p:nvPr isPhoto="0" userDrawn="0"/>
        </p:nvSpPr>
        <p:spPr bwMode="auto">
          <a:xfrm>
            <a:off x="1319528" y="4922696"/>
            <a:ext cx="4595494" cy="158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ts val="1238"/>
              </a:lnSpc>
              <a:defRPr/>
            </a:pPr>
            <a:r>
              <a:rPr lang="en-US" sz="1200" spc="-9">
                <a:solidFill>
                  <a:srgbClr val="FFFFFF"/>
                </a:solidFill>
                <a:latin typeface="Calibri"/>
                <a:cs typeface="Calibri"/>
              </a:rPr>
              <a:t>LISN</a:t>
            </a:r>
            <a:r>
              <a:rPr sz="120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lang="en-US" sz="1200">
                <a:solidFill>
                  <a:srgbClr val="FFFFFF"/>
                </a:solidFill>
                <a:latin typeface="Calibri"/>
                <a:cs typeface="Calibri"/>
              </a:rPr>
              <a:t>Location Intelligent Social Network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99802255" name="object 7" hidden="0"/>
          <p:cNvSpPr txBox="1"/>
          <p:nvPr isPhoto="0" userDrawn="0"/>
        </p:nvSpPr>
        <p:spPr bwMode="auto">
          <a:xfrm>
            <a:off x="8576817" y="4922696"/>
            <a:ext cx="153669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9">
              <a:lnSpc>
                <a:spcPts val="1238"/>
              </a:lnSpc>
              <a:defRPr/>
            </a:pPr>
            <a:fld id="{53123097-5864-3D85-C078-D1B00CCC8ED6}" type="slidenum">
              <a:rPr sz="1200">
                <a:solidFill>
                  <a:srgbClr val="FFFFFF"/>
                </a:solidFill>
                <a:latin typeface="Calibri"/>
                <a:cs typeface="Calibri"/>
              </a:rPr>
              <a:t/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819106772" name="object 4" hidden="0"/>
          <p:cNvSpPr txBox="1"/>
          <p:nvPr isPhoto="0" userDrawn="0"/>
        </p:nvSpPr>
        <p:spPr bwMode="auto">
          <a:xfrm>
            <a:off x="348791" y="2112390"/>
            <a:ext cx="5300344" cy="1327783"/>
          </a:xfrm>
          <a:prstGeom prst="rect">
            <a:avLst/>
          </a:prstGeom>
        </p:spPr>
        <p:txBody>
          <a:bodyPr vert="horz" wrap="square" lIns="0" tIns="81279" rIns="0" bIns="0" rtlCol="0">
            <a:spAutoFit/>
          </a:bodyPr>
          <a:lstStyle/>
          <a:p>
            <a:pPr marL="12699">
              <a:lnSpc>
                <a:spcPct val="100000"/>
              </a:lnSpc>
              <a:spcBef>
                <a:spcPts val="639"/>
              </a:spcBef>
              <a:defRPr/>
            </a:pPr>
            <a:r>
              <a:rPr lang="en-US" sz="1800" b="1" spc="-4">
                <a:latin typeface="Calibri"/>
                <a:cs typeface="Calibri"/>
              </a:rPr>
              <a:t>Connect</a:t>
            </a:r>
            <a:endParaRPr sz="1800">
              <a:latin typeface="Calibri"/>
              <a:cs typeface="Calibri"/>
            </a:endParaRPr>
          </a:p>
          <a:p>
            <a:pPr marL="182880" indent="-170814">
              <a:lnSpc>
                <a:spcPct val="100000"/>
              </a:lnSpc>
              <a:spcBef>
                <a:spcPts val="539"/>
              </a:spcBef>
              <a:buClr>
                <a:srgbClr val="17775C"/>
              </a:buClr>
              <a:buFont typeface="Arial"/>
              <a:buChar char="•"/>
              <a:tabLst>
                <a:tab pos="183514" algn="l"/>
              </a:tabLst>
              <a:defRPr/>
            </a:pPr>
            <a:r>
              <a:rPr lang="en-US" sz="1800" spc="-4">
                <a:latin typeface="Calibri"/>
                <a:cs typeface="Calibri"/>
              </a:rPr>
              <a:t>Dialogue Spacial</a:t>
            </a:r>
            <a:endParaRPr sz="1800">
              <a:latin typeface="Calibri"/>
              <a:cs typeface="Calibri"/>
            </a:endParaRPr>
          </a:p>
          <a:p>
            <a:pPr marL="182880" indent="-170814">
              <a:lnSpc>
                <a:spcPct val="100000"/>
              </a:lnSpc>
              <a:spcBef>
                <a:spcPts val="539"/>
              </a:spcBef>
              <a:buClr>
                <a:srgbClr val="17775C"/>
              </a:buClr>
              <a:buFont typeface="Arial"/>
              <a:buChar char="•"/>
              <a:tabLst>
                <a:tab pos="183514" algn="l"/>
              </a:tabLst>
              <a:defRPr/>
            </a:pPr>
            <a:r>
              <a:rPr lang="en-US" sz="1800" spc="-9">
                <a:latin typeface="Calibri"/>
                <a:cs typeface="Calibri"/>
              </a:rPr>
              <a:t>Connecter des acteur de l’ecosysteme digital</a:t>
            </a:r>
            <a:endParaRPr lang="en-US" sz="1800">
              <a:latin typeface="Calibri"/>
              <a:cs typeface="Calibri"/>
            </a:endParaRPr>
          </a:p>
        </p:txBody>
      </p:sp>
      <p:sp>
        <p:nvSpPr>
          <p:cNvPr id="853584330" name="Rectangle 7" hidden="0"/>
          <p:cNvSpPr/>
          <p:nvPr isPhoto="0" userDrawn="0"/>
        </p:nvSpPr>
        <p:spPr bwMode="auto">
          <a:xfrm>
            <a:off x="5562599" y="57150"/>
            <a:ext cx="3429000" cy="83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en-US"/>
          </a:p>
        </p:txBody>
      </p:sp>
      <p:pic>
        <p:nvPicPr>
          <p:cNvPr id="186568728" name="Picture 20" descr="Geosm Logo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723379" y="276224"/>
            <a:ext cx="1223644" cy="476249"/>
          </a:xfrm>
          <a:prstGeom prst="rect">
            <a:avLst/>
          </a:prstGeom>
          <a:solidFill>
            <a:schemeClr val="tx2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 hidden="0"/>
          <p:cNvSpPr/>
          <p:nvPr isPhoto="0" userDrawn="0"/>
        </p:nvSpPr>
        <p:spPr bwMode="auto">
          <a:xfrm>
            <a:off x="0" y="1062227"/>
            <a:ext cx="9144000" cy="3797935"/>
          </a:xfrm>
          <a:custGeom>
            <a:avLst/>
            <a:gdLst/>
            <a:ahLst/>
            <a:cxnLst/>
            <a:rect l="l" t="t" r="r" b="b"/>
            <a:pathLst>
              <a:path w="9144000" h="3797935" fill="norm" stroke="1" extrusionOk="0">
                <a:moveTo>
                  <a:pt x="0" y="3797808"/>
                </a:moveTo>
                <a:lnTo>
                  <a:pt x="9144000" y="3797808"/>
                </a:lnTo>
                <a:lnTo>
                  <a:pt x="9144000" y="0"/>
                </a:lnTo>
                <a:lnTo>
                  <a:pt x="0" y="0"/>
                </a:lnTo>
                <a:lnTo>
                  <a:pt x="0" y="3797808"/>
                </a:lnTo>
                <a:close/>
              </a:path>
            </a:pathLst>
          </a:custGeom>
          <a:solidFill>
            <a:srgbClr val="E4ECF4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object 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347345" y="584200"/>
            <a:ext cx="2037080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sz="2000" spc="-5"/>
              <a:t>OBJECTIF</a:t>
            </a:r>
            <a:r>
              <a:rPr sz="2000" spc="-85"/>
              <a:t> </a:t>
            </a:r>
            <a:r>
              <a:rPr sz="2000" spc="-85"/>
              <a:t>C</a:t>
            </a:r>
            <a:endParaRPr sz="2000" spc="-85"/>
          </a:p>
        </p:txBody>
      </p:sp>
      <p:sp>
        <p:nvSpPr>
          <p:cNvPr id="6" name="object 6" hidden="0"/>
          <p:cNvSpPr txBox="1"/>
          <p:nvPr isPhoto="0" userDrawn="0"/>
        </p:nvSpPr>
        <p:spPr bwMode="auto">
          <a:xfrm>
            <a:off x="1319530" y="4922697"/>
            <a:ext cx="45954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  <a:defRPr/>
            </a:pPr>
            <a:r>
              <a:rPr lang="en-US" sz="1200" spc="-10">
                <a:solidFill>
                  <a:srgbClr val="FFFFFF"/>
                </a:solidFill>
                <a:latin typeface="Calibri"/>
                <a:cs typeface="Calibri"/>
              </a:rPr>
              <a:t>LISN</a:t>
            </a:r>
            <a:r>
              <a:rPr sz="120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lang="en-US" sz="1200">
                <a:solidFill>
                  <a:srgbClr val="FFFFFF"/>
                </a:solidFill>
                <a:latin typeface="Calibri"/>
                <a:cs typeface="Calibri"/>
              </a:rPr>
              <a:t>Location Intelligent Social Network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 hidden="0"/>
          <p:cNvSpPr txBox="1"/>
          <p:nvPr isPhoto="0" userDrawn="0"/>
        </p:nvSpPr>
        <p:spPr bwMode="auto">
          <a:xfrm>
            <a:off x="8576818" y="4922697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  <a:defRPr/>
            </a:pPr>
            <a:fld id="{81D60167-4931-47E6-BA6A-407CBD079E47}" type="slidenum">
              <a:rPr sz="1200">
                <a:solidFill>
                  <a:srgbClr val="FFFFFF"/>
                </a:solidFill>
                <a:latin typeface="Calibri"/>
                <a:cs typeface="Calibri"/>
              </a:rPr>
              <a:t/>
            </a:fld>
            <a:endParaRPr sz="1200">
              <a:latin typeface="Calibri"/>
              <a:cs typeface="Calibri"/>
            </a:endParaRPr>
          </a:p>
        </p:txBody>
      </p:sp>
      <p:sp>
        <p:nvSpPr>
          <p:cNvPr id="4" name="object 4" hidden="0"/>
          <p:cNvSpPr txBox="1"/>
          <p:nvPr isPhoto="0" userDrawn="0"/>
        </p:nvSpPr>
        <p:spPr bwMode="auto">
          <a:xfrm>
            <a:off x="347521" y="2203830"/>
            <a:ext cx="5301892" cy="69853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  <a:defRPr/>
            </a:pPr>
            <a:r>
              <a:rPr lang="en-US" sz="1800" b="1" spc="-5">
                <a:latin typeface="Calibri"/>
                <a:cs typeface="Calibri"/>
              </a:rPr>
              <a:t>Empower</a:t>
            </a:r>
            <a:endParaRPr sz="1800">
              <a:latin typeface="Calibri"/>
              <a:cs typeface="Calibri"/>
            </a:endParaRPr>
          </a:p>
          <a:p>
            <a:pPr marL="182880" indent="-170815">
              <a:lnSpc>
                <a:spcPct val="100000"/>
              </a:lnSpc>
              <a:spcBef>
                <a:spcPts val="540"/>
              </a:spcBef>
              <a:buClr>
                <a:srgbClr val="17775C"/>
              </a:buClr>
              <a:buFont typeface="Arial"/>
              <a:buChar char="•"/>
              <a:tabLst>
                <a:tab pos="183515" algn="l"/>
              </a:tabLst>
              <a:defRPr/>
            </a:pPr>
            <a:r>
              <a:rPr lang="en-US" sz="1800" spc="-5">
                <a:latin typeface="Calibri"/>
                <a:cs typeface="Calibri"/>
              </a:rPr>
              <a:t>Help decision makers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Rectangle 7" hidden="0"/>
          <p:cNvSpPr/>
          <p:nvPr isPhoto="0" userDrawn="0"/>
        </p:nvSpPr>
        <p:spPr bwMode="auto">
          <a:xfrm>
            <a:off x="5562600" y="57150"/>
            <a:ext cx="34290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en-US"/>
          </a:p>
        </p:txBody>
      </p:sp>
      <p:pic>
        <p:nvPicPr>
          <p:cNvPr id="21" name="Picture 20" descr="Geosm Logo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723380" y="276225"/>
            <a:ext cx="1223645" cy="476250"/>
          </a:xfrm>
          <a:prstGeom prst="rect">
            <a:avLst/>
          </a:prstGeom>
          <a:solidFill>
            <a:schemeClr val="tx2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 descr="glenn-carstens-peters-ZWD3Dx6aUJg-unsplash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-14605" y="-212725"/>
            <a:ext cx="9173210" cy="6103620"/>
          </a:xfrm>
          <a:prstGeom prst="rect">
            <a:avLst/>
          </a:prstGeom>
        </p:spPr>
      </p:pic>
      <p:sp>
        <p:nvSpPr>
          <p:cNvPr id="3" name="object 3" hidden="0"/>
          <p:cNvSpPr/>
          <p:nvPr isPhoto="0" userDrawn="0"/>
        </p:nvSpPr>
        <p:spPr bwMode="auto">
          <a:xfrm>
            <a:off x="359663" y="3153155"/>
            <a:ext cx="8425180" cy="1620520"/>
          </a:xfrm>
          <a:custGeom>
            <a:avLst/>
            <a:gdLst/>
            <a:ahLst/>
            <a:cxnLst/>
            <a:rect l="l" t="t" r="r" b="b"/>
            <a:pathLst>
              <a:path w="8425180" h="1620520" fill="norm" stroke="1" extrusionOk="0">
                <a:moveTo>
                  <a:pt x="0" y="1620012"/>
                </a:moveTo>
                <a:lnTo>
                  <a:pt x="8424672" y="1620012"/>
                </a:lnTo>
                <a:lnTo>
                  <a:pt x="8424672" y="0"/>
                </a:lnTo>
                <a:lnTo>
                  <a:pt x="0" y="0"/>
                </a:lnTo>
                <a:lnTo>
                  <a:pt x="0" y="1620012"/>
                </a:lnTo>
                <a:close/>
              </a:path>
            </a:pathLst>
          </a:custGeom>
          <a:solidFill>
            <a:srgbClr val="004F9F">
              <a:alpha val="949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object 5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707541" y="3788460"/>
            <a:ext cx="3702566" cy="317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2000" spc="-30">
                <a:solidFill>
                  <a:srgbClr val="FFFFFF"/>
                </a:solidFill>
              </a:rPr>
              <a:t>Technologies</a:t>
            </a:r>
            <a:endParaRPr sz="2000" spc="-30">
              <a:solidFill>
                <a:srgbClr val="FFFFFF"/>
              </a:solidFill>
            </a:endParaRPr>
          </a:p>
        </p:txBody>
      </p:sp>
      <p:pic>
        <p:nvPicPr>
          <p:cNvPr id="6" name="Picture 5" descr="Geosm Logo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7054850" y="3924935"/>
            <a:ext cx="1543050" cy="600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 hidden="0"/>
          <p:cNvSpPr/>
          <p:nvPr isPhoto="0" userDrawn="0"/>
        </p:nvSpPr>
        <p:spPr bwMode="auto">
          <a:xfrm>
            <a:off x="0" y="1062227"/>
            <a:ext cx="9144000" cy="3797935"/>
          </a:xfrm>
          <a:custGeom>
            <a:avLst/>
            <a:gdLst/>
            <a:ahLst/>
            <a:cxnLst/>
            <a:rect l="l" t="t" r="r" b="b"/>
            <a:pathLst>
              <a:path w="9144000" h="3797935" fill="norm" stroke="1" extrusionOk="0">
                <a:moveTo>
                  <a:pt x="0" y="3797808"/>
                </a:moveTo>
                <a:lnTo>
                  <a:pt x="9144000" y="3797808"/>
                </a:lnTo>
                <a:lnTo>
                  <a:pt x="9144000" y="0"/>
                </a:lnTo>
                <a:lnTo>
                  <a:pt x="0" y="0"/>
                </a:lnTo>
                <a:lnTo>
                  <a:pt x="0" y="3797808"/>
                </a:lnTo>
                <a:close/>
              </a:path>
            </a:pathLst>
          </a:custGeom>
          <a:solidFill>
            <a:srgbClr val="E4ECF4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object 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347345" y="584200"/>
            <a:ext cx="2037080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sz="2000" spc="-5"/>
              <a:t>OBJECTIF</a:t>
            </a:r>
            <a:r>
              <a:rPr sz="2000" spc="-85"/>
              <a:t> </a:t>
            </a:r>
            <a:r>
              <a:rPr sz="2000"/>
              <a:t>B</a:t>
            </a:r>
            <a:endParaRPr sz="2000"/>
          </a:p>
        </p:txBody>
      </p:sp>
      <p:sp>
        <p:nvSpPr>
          <p:cNvPr id="6" name="object 6" hidden="0"/>
          <p:cNvSpPr txBox="1"/>
          <p:nvPr isPhoto="0" userDrawn="0"/>
        </p:nvSpPr>
        <p:spPr bwMode="auto">
          <a:xfrm>
            <a:off x="1319530" y="4922697"/>
            <a:ext cx="45954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  <a:defRPr/>
            </a:pPr>
            <a:r>
              <a:rPr lang="en-US" sz="1200" spc="-10">
                <a:solidFill>
                  <a:srgbClr val="FFFFFF"/>
                </a:solidFill>
                <a:latin typeface="Calibri"/>
                <a:cs typeface="Calibri"/>
              </a:rPr>
              <a:t>LISN</a:t>
            </a:r>
            <a:r>
              <a:rPr sz="120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lang="en-US" sz="1200">
                <a:solidFill>
                  <a:srgbClr val="FFFFFF"/>
                </a:solidFill>
                <a:latin typeface="Calibri"/>
                <a:cs typeface="Calibri"/>
              </a:rPr>
              <a:t>Location Intelligent Social Network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 hidden="0"/>
          <p:cNvSpPr txBox="1"/>
          <p:nvPr isPhoto="0" userDrawn="0"/>
        </p:nvSpPr>
        <p:spPr bwMode="auto">
          <a:xfrm>
            <a:off x="8576818" y="4922697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  <a:defRPr/>
            </a:pPr>
            <a:fld id="{81D60167-4931-47E6-BA6A-407CBD079E47}" type="slidenum">
              <a:rPr sz="1200">
                <a:solidFill>
                  <a:srgbClr val="FFFFFF"/>
                </a:solidFill>
                <a:latin typeface="Calibri"/>
                <a:cs typeface="Calibri"/>
              </a:rPr>
              <a:t/>
            </a:fld>
            <a:endParaRPr sz="1200">
              <a:latin typeface="Calibri"/>
              <a:cs typeface="Calibri"/>
            </a:endParaRPr>
          </a:p>
        </p:txBody>
      </p:sp>
      <p:sp>
        <p:nvSpPr>
          <p:cNvPr id="8" name="Rectangle 7" hidden="0"/>
          <p:cNvSpPr/>
          <p:nvPr isPhoto="0" userDrawn="0"/>
        </p:nvSpPr>
        <p:spPr bwMode="auto">
          <a:xfrm>
            <a:off x="5562600" y="57150"/>
            <a:ext cx="34290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en-US"/>
          </a:p>
        </p:txBody>
      </p:sp>
      <p:pic>
        <p:nvPicPr>
          <p:cNvPr id="21" name="Picture 20" descr="Geosm Logo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723380" y="276225"/>
            <a:ext cx="1223645" cy="47625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373977211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181417" y="-19166"/>
            <a:ext cx="5046827" cy="51202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 hidden="0"/>
          <p:cNvSpPr/>
          <p:nvPr isPhoto="0" userDrawn="0"/>
        </p:nvSpPr>
        <p:spPr bwMode="auto">
          <a:xfrm>
            <a:off x="6480047" y="198120"/>
            <a:ext cx="905255" cy="6477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object 3" hidden="0"/>
          <p:cNvSpPr/>
          <p:nvPr isPhoto="0" userDrawn="0"/>
        </p:nvSpPr>
        <p:spPr bwMode="auto">
          <a:xfrm>
            <a:off x="7667243" y="414527"/>
            <a:ext cx="1117092" cy="432815"/>
          </a:xfrm>
          <a:prstGeom prst="rect">
            <a:avLst/>
          </a:prstGeom>
          <a:blipFill>
            <a:blip r:embed="rId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4" name="object 4" hidden="0"/>
          <p:cNvSpPr/>
          <p:nvPr isPhoto="0" userDrawn="0"/>
        </p:nvSpPr>
        <p:spPr bwMode="auto">
          <a:xfrm>
            <a:off x="0" y="0"/>
            <a:ext cx="9143999" cy="5000244"/>
          </a:xfrm>
          <a:prstGeom prst="rect">
            <a:avLst/>
          </a:prstGeom>
          <a:blipFill>
            <a:blip r:embed="rId4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object 5" hidden="0"/>
          <p:cNvSpPr/>
          <p:nvPr isPhoto="0" userDrawn="0"/>
        </p:nvSpPr>
        <p:spPr bwMode="auto">
          <a:xfrm>
            <a:off x="0" y="1548383"/>
            <a:ext cx="4140835" cy="1800225"/>
          </a:xfrm>
          <a:custGeom>
            <a:avLst/>
            <a:gdLst/>
            <a:ahLst/>
            <a:cxnLst/>
            <a:rect l="l" t="t" r="r" b="b"/>
            <a:pathLst>
              <a:path w="4140835" h="1800225" fill="norm" stroke="1" extrusionOk="0">
                <a:moveTo>
                  <a:pt x="0" y="1799844"/>
                </a:moveTo>
                <a:lnTo>
                  <a:pt x="4140708" y="1799844"/>
                </a:lnTo>
                <a:lnTo>
                  <a:pt x="4140708" y="0"/>
                </a:lnTo>
                <a:lnTo>
                  <a:pt x="0" y="0"/>
                </a:lnTo>
                <a:lnTo>
                  <a:pt x="0" y="1799844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6" name="object 6" hidden="0"/>
          <p:cNvSpPr/>
          <p:nvPr isPhoto="0" userDrawn="0"/>
        </p:nvSpPr>
        <p:spPr bwMode="auto">
          <a:xfrm>
            <a:off x="4212335" y="1548383"/>
            <a:ext cx="4932045" cy="1800225"/>
          </a:xfrm>
          <a:custGeom>
            <a:avLst/>
            <a:gdLst/>
            <a:ahLst/>
            <a:cxnLst/>
            <a:rect l="l" t="t" r="r" b="b"/>
            <a:pathLst>
              <a:path w="4932045" h="1800225" fill="norm" stroke="1" extrusionOk="0">
                <a:moveTo>
                  <a:pt x="0" y="1799844"/>
                </a:moveTo>
                <a:lnTo>
                  <a:pt x="4931664" y="1799844"/>
                </a:lnTo>
                <a:lnTo>
                  <a:pt x="4931664" y="0"/>
                </a:lnTo>
                <a:lnTo>
                  <a:pt x="0" y="0"/>
                </a:lnTo>
                <a:lnTo>
                  <a:pt x="0" y="1799844"/>
                </a:lnTo>
                <a:close/>
              </a:path>
            </a:pathLst>
          </a:custGeom>
          <a:solidFill>
            <a:srgbClr val="004F9F">
              <a:alpha val="90194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7" name="object 7" hidden="0"/>
          <p:cNvSpPr/>
          <p:nvPr isPhoto="0" userDrawn="0"/>
        </p:nvSpPr>
        <p:spPr bwMode="auto">
          <a:xfrm>
            <a:off x="0" y="0"/>
            <a:ext cx="9144000" cy="1062355"/>
          </a:xfrm>
          <a:custGeom>
            <a:avLst/>
            <a:gdLst/>
            <a:ahLst/>
            <a:cxnLst/>
            <a:rect l="l" t="t" r="r" b="b"/>
            <a:pathLst>
              <a:path w="9144000" h="1062355" fill="norm" stroke="1" extrusionOk="0">
                <a:moveTo>
                  <a:pt x="0" y="1062227"/>
                </a:moveTo>
                <a:lnTo>
                  <a:pt x="9144000" y="1062227"/>
                </a:lnTo>
                <a:lnTo>
                  <a:pt x="9144000" y="0"/>
                </a:lnTo>
                <a:lnTo>
                  <a:pt x="0" y="0"/>
                </a:lnTo>
                <a:lnTo>
                  <a:pt x="0" y="10622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8" name="object 8" hidden="0"/>
          <p:cNvSpPr/>
          <p:nvPr isPhoto="0" userDrawn="0"/>
        </p:nvSpPr>
        <p:spPr bwMode="auto">
          <a:xfrm>
            <a:off x="0" y="1026412"/>
            <a:ext cx="4212590" cy="0"/>
          </a:xfrm>
          <a:custGeom>
            <a:avLst/>
            <a:gdLst/>
            <a:ahLst/>
            <a:cxnLst/>
            <a:rect l="l" t="t" r="r" b="b"/>
            <a:pathLst>
              <a:path w="4212590" fill="norm" stroke="1" extrusionOk="0">
                <a:moveTo>
                  <a:pt x="0" y="0"/>
                </a:moveTo>
                <a:lnTo>
                  <a:pt x="4212336" y="0"/>
                </a:lnTo>
              </a:path>
            </a:pathLst>
          </a:custGeom>
          <a:ln w="71627">
            <a:solidFill>
              <a:srgbClr val="1D9DD9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9" name="object 9" hidden="0"/>
          <p:cNvSpPr/>
          <p:nvPr isPhoto="0" userDrawn="0"/>
        </p:nvSpPr>
        <p:spPr bwMode="auto">
          <a:xfrm>
            <a:off x="4212335" y="1026412"/>
            <a:ext cx="1475740" cy="0"/>
          </a:xfrm>
          <a:custGeom>
            <a:avLst/>
            <a:gdLst/>
            <a:ahLst/>
            <a:cxnLst/>
            <a:rect l="l" t="t" r="r" b="b"/>
            <a:pathLst>
              <a:path w="1475739" fill="norm" stroke="1" extrusionOk="0">
                <a:moveTo>
                  <a:pt x="0" y="0"/>
                </a:moveTo>
                <a:lnTo>
                  <a:pt x="1475232" y="0"/>
                </a:lnTo>
              </a:path>
            </a:pathLst>
          </a:custGeom>
          <a:ln w="71627">
            <a:solidFill>
              <a:srgbClr val="004F9F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0" name="object 10" hidden="0"/>
          <p:cNvSpPr/>
          <p:nvPr isPhoto="0" userDrawn="0"/>
        </p:nvSpPr>
        <p:spPr bwMode="auto">
          <a:xfrm>
            <a:off x="5687567" y="1026412"/>
            <a:ext cx="1620520" cy="0"/>
          </a:xfrm>
          <a:custGeom>
            <a:avLst/>
            <a:gdLst/>
            <a:ahLst/>
            <a:cxnLst/>
            <a:rect l="l" t="t" r="r" b="b"/>
            <a:pathLst>
              <a:path w="1620520" fill="norm" stroke="1" extrusionOk="0">
                <a:moveTo>
                  <a:pt x="0" y="0"/>
                </a:moveTo>
                <a:lnTo>
                  <a:pt x="1620012" y="0"/>
                </a:lnTo>
              </a:path>
            </a:pathLst>
          </a:custGeom>
          <a:ln w="71627">
            <a:solidFill>
              <a:srgbClr val="74B3E1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1" name="object 11" hidden="0"/>
          <p:cNvSpPr/>
          <p:nvPr isPhoto="0" userDrawn="0"/>
        </p:nvSpPr>
        <p:spPr bwMode="auto">
          <a:xfrm>
            <a:off x="7307580" y="1026412"/>
            <a:ext cx="1477010" cy="0"/>
          </a:xfrm>
          <a:custGeom>
            <a:avLst/>
            <a:gdLst/>
            <a:ahLst/>
            <a:cxnLst/>
            <a:rect l="l" t="t" r="r" b="b"/>
            <a:pathLst>
              <a:path w="1477009" fill="norm" stroke="1" extrusionOk="0">
                <a:moveTo>
                  <a:pt x="0" y="0"/>
                </a:moveTo>
                <a:lnTo>
                  <a:pt x="1476755" y="0"/>
                </a:lnTo>
              </a:path>
            </a:pathLst>
          </a:custGeom>
          <a:ln w="71627">
            <a:solidFill>
              <a:srgbClr val="CDDFF5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5" name="object 15" hidden="0"/>
          <p:cNvSpPr/>
          <p:nvPr isPhoto="0" userDrawn="0"/>
        </p:nvSpPr>
        <p:spPr bwMode="auto">
          <a:xfrm>
            <a:off x="0" y="4242815"/>
            <a:ext cx="9144000" cy="901065"/>
          </a:xfrm>
          <a:custGeom>
            <a:avLst/>
            <a:gdLst/>
            <a:ahLst/>
            <a:cxnLst/>
            <a:rect l="l" t="t" r="r" b="b"/>
            <a:pathLst>
              <a:path w="9144000" h="901064" fill="norm" stroke="1" extrusionOk="0">
                <a:moveTo>
                  <a:pt x="0" y="900684"/>
                </a:moveTo>
                <a:lnTo>
                  <a:pt x="9144000" y="900684"/>
                </a:lnTo>
                <a:lnTo>
                  <a:pt x="9144000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21" name="object 21" hidden="0"/>
          <p:cNvSpPr txBox="1"/>
          <p:nvPr isPhoto="0" userDrawn="0"/>
        </p:nvSpPr>
        <p:spPr bwMode="auto">
          <a:xfrm>
            <a:off x="319227" y="2264486"/>
            <a:ext cx="342137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sz="2000" b="1" spc="-5">
                <a:solidFill>
                  <a:srgbClr val="004F9F"/>
                </a:solidFill>
                <a:latin typeface="Calibri"/>
                <a:cs typeface="Calibri"/>
              </a:rPr>
              <a:t>MERCI </a:t>
            </a:r>
            <a:r>
              <a:rPr sz="2000" b="1">
                <a:solidFill>
                  <a:srgbClr val="004F9F"/>
                </a:solidFill>
                <a:latin typeface="Calibri"/>
                <a:cs typeface="Calibri"/>
              </a:rPr>
              <a:t>POUR </a:t>
            </a:r>
            <a:r>
              <a:rPr sz="2000" b="1" spc="-20">
                <a:solidFill>
                  <a:srgbClr val="004F9F"/>
                </a:solidFill>
                <a:latin typeface="Calibri"/>
                <a:cs typeface="Calibri"/>
              </a:rPr>
              <a:t>VOTRE</a:t>
            </a:r>
            <a:r>
              <a:rPr sz="2000" b="1" spc="-75">
                <a:solidFill>
                  <a:srgbClr val="004F9F"/>
                </a:solidFill>
                <a:latin typeface="Calibri"/>
                <a:cs typeface="Calibri"/>
              </a:rPr>
              <a:t> </a:t>
            </a:r>
            <a:r>
              <a:rPr sz="2000" b="1" spc="-20">
                <a:solidFill>
                  <a:srgbClr val="004F9F"/>
                </a:solidFill>
                <a:latin typeface="Calibri"/>
                <a:cs typeface="Calibri"/>
              </a:rPr>
              <a:t>ATTENTION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4" name="Picture 23" descr="Geosm Logo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149225" y="198120"/>
            <a:ext cx="1223645" cy="476250"/>
          </a:xfrm>
          <a:prstGeom prst="rect">
            <a:avLst/>
          </a:prstGeom>
          <a:solidFill>
            <a:schemeClr val="tx2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0311639" name="" hidden="0"/>
          <p:cNvSpPr/>
          <p:nvPr isPhoto="0" userDrawn="0"/>
        </p:nvSpPr>
        <p:spPr bwMode="auto">
          <a:xfrm>
            <a:off x="1885934" y="1451610"/>
            <a:ext cx="5372311" cy="65535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3700" b="1" i="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t into Flutter</a:t>
            </a:r>
            <a:endParaRPr sz="3700" b="1" i="0" u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42842593" name="" hidden="0"/>
          <p:cNvSpPr/>
          <p:nvPr isPhoto="0" userDrawn="0"/>
        </p:nvSpPr>
        <p:spPr bwMode="auto">
          <a:xfrm>
            <a:off x="587631" y="465427"/>
            <a:ext cx="182988" cy="36579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clip" vert="horz" wrap="non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10168683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10262"/>
            <a:ext cx="9144000" cy="5122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 descr="dariusz-sankowski-3OiYMgDKJ6k-unsplash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-20320" y="-2032000"/>
            <a:ext cx="9433560" cy="7177405"/>
          </a:xfrm>
          <a:prstGeom prst="rect">
            <a:avLst/>
          </a:prstGeom>
        </p:spPr>
      </p:pic>
      <p:sp>
        <p:nvSpPr>
          <p:cNvPr id="3" name="object 3" hidden="0"/>
          <p:cNvSpPr/>
          <p:nvPr isPhoto="0" userDrawn="0"/>
        </p:nvSpPr>
        <p:spPr bwMode="auto">
          <a:xfrm>
            <a:off x="359663" y="3153155"/>
            <a:ext cx="8425180" cy="1620520"/>
          </a:xfrm>
          <a:custGeom>
            <a:avLst/>
            <a:gdLst/>
            <a:ahLst/>
            <a:cxnLst/>
            <a:rect l="l" t="t" r="r" b="b"/>
            <a:pathLst>
              <a:path w="8425180" h="1620520" fill="norm" stroke="1" extrusionOk="0">
                <a:moveTo>
                  <a:pt x="0" y="1620012"/>
                </a:moveTo>
                <a:lnTo>
                  <a:pt x="8424672" y="1620012"/>
                </a:lnTo>
                <a:lnTo>
                  <a:pt x="8424672" y="0"/>
                </a:lnTo>
                <a:lnTo>
                  <a:pt x="0" y="0"/>
                </a:lnTo>
                <a:lnTo>
                  <a:pt x="0" y="1620012"/>
                </a:lnTo>
                <a:close/>
              </a:path>
            </a:pathLst>
          </a:custGeom>
          <a:solidFill>
            <a:srgbClr val="004F9F">
              <a:alpha val="94900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object 5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707542" y="3788461"/>
            <a:ext cx="20980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2000" spc="-5">
                <a:solidFill>
                  <a:srgbClr val="FFFFFF"/>
                </a:solidFill>
              </a:rPr>
              <a:t>APERÇU </a:t>
            </a:r>
            <a:r>
              <a:rPr sz="2000">
                <a:solidFill>
                  <a:srgbClr val="FFFFFF"/>
                </a:solidFill>
              </a:rPr>
              <a:t>DU</a:t>
            </a:r>
            <a:r>
              <a:rPr sz="2000" spc="-75">
                <a:solidFill>
                  <a:srgbClr val="FFFFFF"/>
                </a:solidFill>
              </a:rPr>
              <a:t> </a:t>
            </a:r>
            <a:r>
              <a:rPr sz="2000" spc="-15">
                <a:solidFill>
                  <a:srgbClr val="FFFFFF"/>
                </a:solidFill>
              </a:rPr>
              <a:t>PROJET</a:t>
            </a:r>
            <a:endParaRPr sz="2000"/>
          </a:p>
        </p:txBody>
      </p:sp>
      <p:pic>
        <p:nvPicPr>
          <p:cNvPr id="6" name="Picture 5" descr="Geosm Logo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7054850" y="3924935"/>
            <a:ext cx="1543050" cy="600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0190902" name="" hidden="0"/>
          <p:cNvSpPr/>
          <p:nvPr isPhoto="0" userDrawn="0"/>
        </p:nvSpPr>
        <p:spPr bwMode="auto">
          <a:xfrm>
            <a:off x="1885934" y="1451610"/>
            <a:ext cx="5372347" cy="176787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br>
              <a:rPr/>
            </a:br>
            <a:endParaRPr/>
          </a:p>
          <a:p>
            <a:pPr>
              <a:defRPr/>
            </a:pPr>
            <a:r>
              <a:rPr sz="3700" b="1" i="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How a Dps get into Flutter</a:t>
            </a:r>
            <a:endParaRPr sz="3700" b="1" i="0" u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44562616" name="" hidden="0"/>
          <p:cNvSpPr/>
          <p:nvPr isPhoto="0" userDrawn="0"/>
        </p:nvSpPr>
        <p:spPr bwMode="auto">
          <a:xfrm>
            <a:off x="642013" y="465427"/>
            <a:ext cx="182988" cy="36579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clip" vert="horz" wrap="non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059030933" name="" hidden="0"/>
          <p:cNvSpPr/>
          <p:nvPr isPhoto="0" userDrawn="0"/>
        </p:nvSpPr>
        <p:spPr bwMode="auto">
          <a:xfrm>
            <a:off x="151580" y="1344947"/>
            <a:ext cx="4234862" cy="374907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br>
              <a:rPr sz="2400"/>
            </a:br>
            <a:endParaRPr sz="2400"/>
          </a:p>
          <a:p>
            <a:pPr>
              <a:defRPr/>
            </a:pPr>
            <a:r>
              <a:rPr sz="2400" b="1" i="0" u="none">
                <a:solidFill>
                  <a:srgbClr val="233A44"/>
                </a:solidFill>
                <a:latin typeface="Liberation Sans"/>
                <a:ea typeface="Liberation Sans"/>
                <a:cs typeface="Liberation Sans"/>
              </a:rPr>
              <a:t>Open Data </a:t>
            </a:r>
            <a:br>
              <a:rPr sz="2400" b="1" i="0" u="none">
                <a:solidFill>
                  <a:srgbClr val="233A44"/>
                </a:solidFill>
                <a:latin typeface="Liberation Sans"/>
                <a:ea typeface="Liberation Sans"/>
                <a:cs typeface="Liberation Sans"/>
              </a:rPr>
            </a:br>
            <a:r>
              <a:rPr sz="2400" b="1" i="0" u="none">
                <a:solidFill>
                  <a:srgbClr val="233A44"/>
                </a:solidFill>
                <a:latin typeface="Liberation Sans"/>
                <a:ea typeface="Liberation Sans"/>
                <a:cs typeface="Liberation Sans"/>
              </a:rPr>
              <a:t>Infrastructure</a:t>
            </a:r>
            <a:br>
              <a:rPr sz="2400" b="1" i="0" u="none">
                <a:solidFill>
                  <a:srgbClr val="233A44"/>
                </a:solidFill>
                <a:latin typeface="Liberation Sans"/>
                <a:ea typeface="Liberation Sans"/>
                <a:cs typeface="Liberation Sans"/>
              </a:rPr>
            </a:br>
            <a:endParaRPr sz="2400" b="1" i="0" u="none">
              <a:solidFill>
                <a:srgbClr val="233A44"/>
              </a:solidFill>
              <a:latin typeface="Liberation Sans"/>
              <a:ea typeface="Liberation Sans"/>
              <a:cs typeface="Liberation Sans"/>
            </a:endParaRPr>
          </a:p>
          <a:p>
            <a:pPr>
              <a:defRPr/>
            </a:pPr>
            <a:r>
              <a:rPr sz="2400" b="1" i="0" u="none">
                <a:solidFill>
                  <a:srgbClr val="233A44"/>
                </a:solidFill>
                <a:latin typeface="Liberation Sans"/>
                <a:ea typeface="Liberation Sans"/>
                <a:cs typeface="Liberation Sans"/>
              </a:rPr>
              <a:t>Mapping services</a:t>
            </a:r>
            <a:br>
              <a:rPr sz="2400" b="1" i="0" u="none">
                <a:solidFill>
                  <a:srgbClr val="233A44"/>
                </a:solidFill>
                <a:latin typeface="Liberation Sans"/>
                <a:ea typeface="Liberation Sans"/>
                <a:cs typeface="Liberation Sans"/>
              </a:rPr>
            </a:br>
            <a:endParaRPr sz="2400" b="1" i="0" u="none">
              <a:solidFill>
                <a:srgbClr val="233A44"/>
              </a:solidFill>
              <a:latin typeface="Liberation Sans"/>
              <a:ea typeface="Liberation Sans"/>
              <a:cs typeface="Liberation Sans"/>
            </a:endParaRPr>
          </a:p>
          <a:p>
            <a:pPr>
              <a:defRPr/>
            </a:pPr>
            <a:r>
              <a:rPr sz="2400" b="1" i="0" u="none">
                <a:solidFill>
                  <a:srgbClr val="233A44"/>
                </a:solidFill>
                <a:latin typeface="Liberation Sans"/>
                <a:ea typeface="Liberation Sans"/>
                <a:cs typeface="Liberation Sans"/>
              </a:rPr>
              <a:t>Geospatial Innovation </a:t>
            </a:r>
            <a:br>
              <a:rPr sz="2400" b="1" i="0" u="none">
                <a:solidFill>
                  <a:srgbClr val="233A44"/>
                </a:solidFill>
                <a:latin typeface="Liberation Sans"/>
                <a:ea typeface="Liberation Sans"/>
                <a:cs typeface="Liberation Sans"/>
              </a:rPr>
            </a:br>
            <a:r>
              <a:rPr sz="2400" b="1" i="0" u="none">
                <a:solidFill>
                  <a:srgbClr val="233A44"/>
                </a:solidFill>
                <a:latin typeface="Liberation Sans"/>
                <a:ea typeface="Liberation Sans"/>
                <a:cs typeface="Liberation Sans"/>
              </a:rPr>
              <a:t>Ecosystem</a:t>
            </a:r>
            <a:br>
              <a:rPr sz="2400" b="1" i="0" u="none">
                <a:solidFill>
                  <a:srgbClr val="233A44"/>
                </a:solidFill>
                <a:latin typeface="Liberation Sans"/>
                <a:ea typeface="Liberation Sans"/>
                <a:cs typeface="Liberation Sans"/>
              </a:rPr>
            </a:br>
            <a:endParaRPr sz="2400" b="1" i="0" u="none">
              <a:solidFill>
                <a:srgbClr val="233A44"/>
              </a:solidFill>
              <a:latin typeface="Liberation Sans"/>
              <a:ea typeface="Liberation Sans"/>
              <a:cs typeface="Liberation Sans"/>
            </a:endParaRPr>
          </a:p>
        </p:txBody>
      </p:sp>
      <p:pic>
        <p:nvPicPr>
          <p:cNvPr id="112059836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-682387" y="-721976"/>
            <a:ext cx="4714875" cy="3057525"/>
          </a:xfrm>
          <a:prstGeom prst="rect">
            <a:avLst/>
          </a:prstGeom>
        </p:spPr>
      </p:pic>
      <p:pic>
        <p:nvPicPr>
          <p:cNvPr id="922797692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3563344" y="49546"/>
            <a:ext cx="4772025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8819179" name="object 2" hidden="0"/>
          <p:cNvSpPr/>
          <p:nvPr isPhoto="0" userDrawn="0"/>
        </p:nvSpPr>
        <p:spPr bwMode="auto">
          <a:xfrm>
            <a:off x="0" y="1062226"/>
            <a:ext cx="9144000" cy="3797934"/>
          </a:xfrm>
          <a:custGeom>
            <a:avLst/>
            <a:gdLst/>
            <a:ahLst/>
            <a:cxnLst/>
            <a:rect l="l" t="t" r="r" b="b"/>
            <a:pathLst>
              <a:path w="9144000" h="3797935" fill="norm" stroke="1" extrusionOk="0">
                <a:moveTo>
                  <a:pt x="0" y="3797808"/>
                </a:moveTo>
                <a:lnTo>
                  <a:pt x="9144000" y="3797808"/>
                </a:lnTo>
                <a:lnTo>
                  <a:pt x="9144000" y="0"/>
                </a:lnTo>
                <a:lnTo>
                  <a:pt x="0" y="0"/>
                </a:lnTo>
                <a:lnTo>
                  <a:pt x="0" y="3797808"/>
                </a:lnTo>
                <a:close/>
              </a:path>
            </a:pathLst>
          </a:custGeom>
          <a:solidFill>
            <a:srgbClr val="E4ECF4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945710564" name="object 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22807" y="136396"/>
            <a:ext cx="2150744" cy="628649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699">
              <a:lnSpc>
                <a:spcPct val="100000"/>
              </a:lnSpc>
              <a:spcBef>
                <a:spcPts val="104"/>
              </a:spcBef>
              <a:defRPr/>
            </a:pPr>
            <a:r>
              <a:rPr sz="2000"/>
              <a:t>LE </a:t>
            </a:r>
            <a:r>
              <a:rPr sz="2000" spc="-9"/>
              <a:t>PROJET</a:t>
            </a:r>
            <a:r>
              <a:rPr sz="2000" spc="-90"/>
              <a:t> </a:t>
            </a:r>
            <a:br>
              <a:rPr sz="2000" spc="-90"/>
            </a:br>
            <a:r>
              <a:rPr lang="en-US" sz="2000" spc="-90"/>
              <a:t>GEOSM/LISN</a:t>
            </a:r>
            <a:endParaRPr lang="en-US" sz="2000" spc="-90"/>
          </a:p>
        </p:txBody>
      </p:sp>
      <p:sp>
        <p:nvSpPr>
          <p:cNvPr id="680861246" name="object 7" hidden="0"/>
          <p:cNvSpPr txBox="1"/>
          <p:nvPr isPhoto="0" userDrawn="0"/>
        </p:nvSpPr>
        <p:spPr bwMode="auto">
          <a:xfrm>
            <a:off x="1319528" y="4922696"/>
            <a:ext cx="4595494" cy="158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ts val="1238"/>
              </a:lnSpc>
              <a:defRPr/>
            </a:pPr>
            <a:r>
              <a:rPr lang="en-US" sz="1200" spc="-9">
                <a:solidFill>
                  <a:srgbClr val="FFFFFF"/>
                </a:solidFill>
                <a:latin typeface="Calibri"/>
                <a:cs typeface="Calibri"/>
              </a:rPr>
              <a:t>LISN</a:t>
            </a:r>
            <a:r>
              <a:rPr sz="120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lang="en-US" sz="1200">
                <a:solidFill>
                  <a:srgbClr val="FFFFFF"/>
                </a:solidFill>
                <a:latin typeface="Calibri"/>
                <a:cs typeface="Calibri"/>
              </a:rPr>
              <a:t>Location Intelligent Social Network</a:t>
            </a:r>
            <a:endParaRPr lang="en-US" sz="120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211752807" name="object 8" hidden="0"/>
          <p:cNvSpPr txBox="1"/>
          <p:nvPr isPhoto="0" userDrawn="0"/>
        </p:nvSpPr>
        <p:spPr bwMode="auto">
          <a:xfrm>
            <a:off x="8576817" y="4922696"/>
            <a:ext cx="153669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9">
              <a:lnSpc>
                <a:spcPts val="1238"/>
              </a:lnSpc>
              <a:defRPr/>
            </a:pPr>
            <a:fld id="{0B1E8169-B868-7A51-E10C-CEA7B88FA49D}" type="slidenum">
              <a:rPr sz="1200">
                <a:solidFill>
                  <a:srgbClr val="FFFFFF"/>
                </a:solidFill>
                <a:latin typeface="Calibri"/>
                <a:cs typeface="Calibri"/>
              </a:rPr>
              <a:t/>
            </a:fld>
            <a:endParaRPr sz="1200">
              <a:latin typeface="Calibri"/>
              <a:cs typeface="Calibri"/>
            </a:endParaRPr>
          </a:p>
        </p:txBody>
      </p:sp>
      <p:sp>
        <p:nvSpPr>
          <p:cNvPr id="260002264" name="Rectangle 8" hidden="0"/>
          <p:cNvSpPr/>
          <p:nvPr isPhoto="0" userDrawn="0"/>
        </p:nvSpPr>
        <p:spPr bwMode="auto">
          <a:xfrm>
            <a:off x="5943600" y="57150"/>
            <a:ext cx="3047999" cy="83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en-US"/>
          </a:p>
        </p:txBody>
      </p:sp>
      <p:pic>
        <p:nvPicPr>
          <p:cNvPr id="102016188" name="Picture 20" descr="Geosm Logo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623049" y="212724"/>
            <a:ext cx="1223644" cy="47624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300315788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0" y="948495"/>
            <a:ext cx="9144000" cy="4469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3581359" name="object 2" hidden="0"/>
          <p:cNvSpPr/>
          <p:nvPr isPhoto="0" userDrawn="0"/>
        </p:nvSpPr>
        <p:spPr bwMode="auto">
          <a:xfrm>
            <a:off x="0" y="1062226"/>
            <a:ext cx="9144000" cy="3797934"/>
          </a:xfrm>
          <a:custGeom>
            <a:avLst/>
            <a:gdLst/>
            <a:ahLst/>
            <a:cxnLst/>
            <a:rect l="l" t="t" r="r" b="b"/>
            <a:pathLst>
              <a:path w="9144000" h="3797935" fill="norm" stroke="1" extrusionOk="0">
                <a:moveTo>
                  <a:pt x="0" y="3797808"/>
                </a:moveTo>
                <a:lnTo>
                  <a:pt x="9144000" y="3797808"/>
                </a:lnTo>
                <a:lnTo>
                  <a:pt x="9144000" y="0"/>
                </a:lnTo>
                <a:lnTo>
                  <a:pt x="0" y="0"/>
                </a:lnTo>
                <a:lnTo>
                  <a:pt x="0" y="3797808"/>
                </a:lnTo>
                <a:close/>
              </a:path>
            </a:pathLst>
          </a:custGeom>
          <a:solidFill>
            <a:srgbClr val="E4ECF4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30631342" name="object 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22807" y="136396"/>
            <a:ext cx="2150744" cy="628649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699">
              <a:lnSpc>
                <a:spcPct val="100000"/>
              </a:lnSpc>
              <a:spcBef>
                <a:spcPts val="104"/>
              </a:spcBef>
              <a:defRPr/>
            </a:pPr>
            <a:r>
              <a:rPr sz="2000"/>
              <a:t>LE </a:t>
            </a:r>
            <a:r>
              <a:rPr sz="2000" spc="-9"/>
              <a:t>PROJET</a:t>
            </a:r>
            <a:r>
              <a:rPr sz="2000" spc="-90"/>
              <a:t> </a:t>
            </a:r>
            <a:br>
              <a:rPr sz="2000" spc="-90"/>
            </a:br>
            <a:r>
              <a:rPr lang="en-US" sz="2000" spc="-90"/>
              <a:t>GEOSM/LISN</a:t>
            </a:r>
            <a:endParaRPr lang="en-US" sz="2000" spc="-90"/>
          </a:p>
        </p:txBody>
      </p:sp>
      <p:sp>
        <p:nvSpPr>
          <p:cNvPr id="1476974386" name="object 7" hidden="0"/>
          <p:cNvSpPr txBox="1"/>
          <p:nvPr isPhoto="0" userDrawn="0"/>
        </p:nvSpPr>
        <p:spPr bwMode="auto">
          <a:xfrm>
            <a:off x="1319528" y="4922696"/>
            <a:ext cx="4595494" cy="158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ts val="1238"/>
              </a:lnSpc>
              <a:defRPr/>
            </a:pPr>
            <a:r>
              <a:rPr lang="en-US" sz="1200" spc="-9">
                <a:solidFill>
                  <a:srgbClr val="FFFFFF"/>
                </a:solidFill>
                <a:latin typeface="Calibri"/>
                <a:cs typeface="Calibri"/>
              </a:rPr>
              <a:t>LISN</a:t>
            </a:r>
            <a:r>
              <a:rPr sz="120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lang="en-US" sz="1200">
                <a:solidFill>
                  <a:srgbClr val="FFFFFF"/>
                </a:solidFill>
                <a:latin typeface="Calibri"/>
                <a:cs typeface="Calibri"/>
              </a:rPr>
              <a:t>Location Intelligent Social Network</a:t>
            </a:r>
            <a:endParaRPr lang="en-US" sz="120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00688692" name="object 8" hidden="0"/>
          <p:cNvSpPr txBox="1"/>
          <p:nvPr isPhoto="0" userDrawn="0"/>
        </p:nvSpPr>
        <p:spPr bwMode="auto">
          <a:xfrm>
            <a:off x="8576817" y="4922696"/>
            <a:ext cx="153669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9">
              <a:lnSpc>
                <a:spcPts val="1238"/>
              </a:lnSpc>
              <a:defRPr/>
            </a:pPr>
            <a:fld id="{BCFEE9B6-F71A-FC61-8B01-0BBD5A11B7A4}" type="slidenum">
              <a:rPr sz="1200">
                <a:solidFill>
                  <a:srgbClr val="FFFFFF"/>
                </a:solidFill>
                <a:latin typeface="Calibri"/>
                <a:cs typeface="Calibri"/>
              </a:rPr>
              <a:t/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769431500" name="Rectangle 8" hidden="0"/>
          <p:cNvSpPr/>
          <p:nvPr isPhoto="0" userDrawn="0"/>
        </p:nvSpPr>
        <p:spPr bwMode="auto">
          <a:xfrm>
            <a:off x="5943600" y="57150"/>
            <a:ext cx="3047999" cy="83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en-US"/>
          </a:p>
        </p:txBody>
      </p:sp>
      <p:pic>
        <p:nvPicPr>
          <p:cNvPr id="1379799877" name="Picture 20" descr="Geosm Logo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623049" y="212724"/>
            <a:ext cx="1223644" cy="47624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985413725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0" y="212724"/>
            <a:ext cx="9144000" cy="46259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6363048" name="object 2" hidden="0"/>
          <p:cNvSpPr/>
          <p:nvPr isPhoto="0" userDrawn="0"/>
        </p:nvSpPr>
        <p:spPr bwMode="auto">
          <a:xfrm>
            <a:off x="0" y="1062226"/>
            <a:ext cx="9144000" cy="3797934"/>
          </a:xfrm>
          <a:custGeom>
            <a:avLst/>
            <a:gdLst/>
            <a:ahLst/>
            <a:cxnLst/>
            <a:rect l="l" t="t" r="r" b="b"/>
            <a:pathLst>
              <a:path w="9144000" h="3797935" fill="norm" stroke="1" extrusionOk="0">
                <a:moveTo>
                  <a:pt x="0" y="3797808"/>
                </a:moveTo>
                <a:lnTo>
                  <a:pt x="9144000" y="3797808"/>
                </a:lnTo>
                <a:lnTo>
                  <a:pt x="9144000" y="0"/>
                </a:lnTo>
                <a:lnTo>
                  <a:pt x="0" y="0"/>
                </a:lnTo>
                <a:lnTo>
                  <a:pt x="0" y="3797808"/>
                </a:lnTo>
                <a:close/>
              </a:path>
            </a:pathLst>
          </a:custGeom>
          <a:solidFill>
            <a:srgbClr val="E4ECF4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944667621" name="object 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22807" y="136396"/>
            <a:ext cx="2150744" cy="628649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699">
              <a:lnSpc>
                <a:spcPct val="100000"/>
              </a:lnSpc>
              <a:spcBef>
                <a:spcPts val="104"/>
              </a:spcBef>
              <a:defRPr/>
            </a:pPr>
            <a:r>
              <a:rPr sz="2000"/>
              <a:t>LE </a:t>
            </a:r>
            <a:r>
              <a:rPr sz="2000" spc="-9"/>
              <a:t>PROJET</a:t>
            </a:r>
            <a:r>
              <a:rPr sz="2000" spc="-90"/>
              <a:t> </a:t>
            </a:r>
            <a:br>
              <a:rPr sz="2000" spc="-90"/>
            </a:br>
            <a:r>
              <a:rPr lang="en-US" sz="2000" spc="-90"/>
              <a:t>GEOSM/LISN</a:t>
            </a:r>
            <a:endParaRPr lang="en-US" sz="2000" spc="-90"/>
          </a:p>
        </p:txBody>
      </p:sp>
      <p:sp>
        <p:nvSpPr>
          <p:cNvPr id="1053930187" name="object 7" hidden="0"/>
          <p:cNvSpPr txBox="1"/>
          <p:nvPr isPhoto="0" userDrawn="0"/>
        </p:nvSpPr>
        <p:spPr bwMode="auto">
          <a:xfrm>
            <a:off x="1319528" y="4922696"/>
            <a:ext cx="4595494" cy="158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ts val="1238"/>
              </a:lnSpc>
              <a:defRPr/>
            </a:pPr>
            <a:r>
              <a:rPr lang="en-US" sz="1200" spc="-9">
                <a:solidFill>
                  <a:srgbClr val="FFFFFF"/>
                </a:solidFill>
                <a:latin typeface="Calibri"/>
                <a:cs typeface="Calibri"/>
              </a:rPr>
              <a:t>LISN</a:t>
            </a:r>
            <a:r>
              <a:rPr sz="120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lang="en-US" sz="1200">
                <a:solidFill>
                  <a:srgbClr val="FFFFFF"/>
                </a:solidFill>
                <a:latin typeface="Calibri"/>
                <a:cs typeface="Calibri"/>
              </a:rPr>
              <a:t>Location Intelligent Social Network</a:t>
            </a:r>
            <a:endParaRPr lang="en-US" sz="120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53944940" name="object 8" hidden="0"/>
          <p:cNvSpPr txBox="1"/>
          <p:nvPr isPhoto="0" userDrawn="0"/>
        </p:nvSpPr>
        <p:spPr bwMode="auto">
          <a:xfrm>
            <a:off x="8576817" y="4922696"/>
            <a:ext cx="153669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9">
              <a:lnSpc>
                <a:spcPts val="1238"/>
              </a:lnSpc>
              <a:defRPr/>
            </a:pPr>
            <a:fld id="{FC0F1ABD-79FB-3985-4A81-BE9770FAC6CE}" type="slidenum">
              <a:rPr sz="1200">
                <a:solidFill>
                  <a:srgbClr val="FFFFFF"/>
                </a:solidFill>
                <a:latin typeface="Calibri"/>
                <a:cs typeface="Calibri"/>
              </a:rPr>
              <a:t/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260056009" name="Rectangle 8" hidden="0"/>
          <p:cNvSpPr/>
          <p:nvPr isPhoto="0" userDrawn="0"/>
        </p:nvSpPr>
        <p:spPr bwMode="auto">
          <a:xfrm>
            <a:off x="5943600" y="57150"/>
            <a:ext cx="3047999" cy="83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en-US"/>
          </a:p>
        </p:txBody>
      </p:sp>
      <p:pic>
        <p:nvPicPr>
          <p:cNvPr id="1315465678" name="Picture 20" descr="Geosm Logo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623049" y="212724"/>
            <a:ext cx="1223644" cy="47624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506022058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0" y="131400"/>
            <a:ext cx="9144000" cy="4880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934006" name="object 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22807" y="136396"/>
            <a:ext cx="2150744" cy="628649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699">
              <a:lnSpc>
                <a:spcPct val="100000"/>
              </a:lnSpc>
              <a:spcBef>
                <a:spcPts val="104"/>
              </a:spcBef>
              <a:defRPr/>
            </a:pPr>
            <a:r>
              <a:rPr sz="2000"/>
              <a:t>LE </a:t>
            </a:r>
            <a:r>
              <a:rPr sz="2000" spc="-9"/>
              <a:t>PROJET</a:t>
            </a:r>
            <a:r>
              <a:rPr sz="2000" spc="-90"/>
              <a:t> </a:t>
            </a:r>
            <a:br>
              <a:rPr sz="2000" spc="-90"/>
            </a:br>
            <a:r>
              <a:rPr lang="en-US" sz="2000" spc="-90"/>
              <a:t>GEOSM/LISN</a:t>
            </a:r>
            <a:endParaRPr lang="en-US" sz="2000" spc="-90"/>
          </a:p>
        </p:txBody>
      </p:sp>
      <p:sp>
        <p:nvSpPr>
          <p:cNvPr id="1403528662" name="object 7" hidden="0"/>
          <p:cNvSpPr txBox="1"/>
          <p:nvPr isPhoto="0" userDrawn="0"/>
        </p:nvSpPr>
        <p:spPr bwMode="auto">
          <a:xfrm>
            <a:off x="1319528" y="4922696"/>
            <a:ext cx="4595494" cy="158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ts val="1238"/>
              </a:lnSpc>
              <a:defRPr/>
            </a:pPr>
            <a:r>
              <a:rPr lang="en-US" sz="1200" spc="-9">
                <a:solidFill>
                  <a:srgbClr val="FFFFFF"/>
                </a:solidFill>
                <a:latin typeface="Calibri"/>
                <a:cs typeface="Calibri"/>
              </a:rPr>
              <a:t>LISN</a:t>
            </a:r>
            <a:r>
              <a:rPr sz="120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lang="en-US" sz="1200">
                <a:solidFill>
                  <a:srgbClr val="FFFFFF"/>
                </a:solidFill>
                <a:latin typeface="Calibri"/>
                <a:cs typeface="Calibri"/>
              </a:rPr>
              <a:t>Location Intelligent Social Network</a:t>
            </a:r>
            <a:endParaRPr lang="en-US" sz="120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99551685" name="object 8" hidden="0"/>
          <p:cNvSpPr txBox="1"/>
          <p:nvPr isPhoto="0" userDrawn="0"/>
        </p:nvSpPr>
        <p:spPr bwMode="auto">
          <a:xfrm>
            <a:off x="8576817" y="4922696"/>
            <a:ext cx="153669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99">
              <a:lnSpc>
                <a:spcPts val="1238"/>
              </a:lnSpc>
              <a:defRPr/>
            </a:pPr>
            <a:fld id="{D9F3BF09-1BBE-753A-F04B-7F7288212F68}" type="slidenum">
              <a:rPr sz="1200">
                <a:solidFill>
                  <a:srgbClr val="FFFFFF"/>
                </a:solidFill>
                <a:latin typeface="Calibri"/>
                <a:cs typeface="Calibri"/>
              </a:rPr>
              <a:t/>
            </a:fld>
            <a:endParaRPr sz="1200">
              <a:latin typeface="Calibri"/>
              <a:cs typeface="Calibri"/>
            </a:endParaRPr>
          </a:p>
        </p:txBody>
      </p:sp>
      <p:sp>
        <p:nvSpPr>
          <p:cNvPr id="745870887" name="Rectangle 8" hidden="0"/>
          <p:cNvSpPr/>
          <p:nvPr isPhoto="0" userDrawn="0"/>
        </p:nvSpPr>
        <p:spPr bwMode="auto">
          <a:xfrm>
            <a:off x="5943600" y="57150"/>
            <a:ext cx="3047999" cy="83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en-US"/>
          </a:p>
        </p:txBody>
      </p:sp>
      <p:pic>
        <p:nvPicPr>
          <p:cNvPr id="2082468325" name="Picture 20" descr="Geosm Logo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623049" y="212724"/>
            <a:ext cx="1223644" cy="47624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75482756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057275" y="1062226"/>
            <a:ext cx="7029450" cy="3762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ONLYOFFICE/7.0.1.37</Application>
  <DocSecurity>0</DocSecurity>
  <PresentationFormat>On-screen Show (4:3)</PresentationFormat>
  <Paragraphs>0</Paragraphs>
  <Slides>24</Slides>
  <Notes>24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LISN</dc:title>
  <dc:subject/>
  <dc:creator>Microsoft Office-Benutzer</dc:creator>
  <cp:keywords/>
  <dc:description/>
  <dc:identifier/>
  <dc:language/>
  <cp:lastModifiedBy/>
  <cp:revision>8</cp:revision>
  <dcterms:created xsi:type="dcterms:W3CDTF">2020-11-16T10:11:33Z</dcterms:created>
  <dcterms:modified xsi:type="dcterms:W3CDTF">2022-03-28T19:59:50Z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2020-09-16T03:00:00Z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2020-11-12T03:00:00Z</vt:filetime>
  </property>
  <property fmtid="{D5CDD505-2E9C-101B-9397-08002B2CF9AE}" pid="5" name="KSOProductBuildVer">
    <vt:lpwstr>1033-11.1.0.9719</vt:lpwstr>
  </property>
</Properties>
</file>